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9"/>
  </p:notesMasterIdLst>
  <p:sldIdLst>
    <p:sldId id="264" r:id="rId2"/>
    <p:sldId id="322" r:id="rId3"/>
    <p:sldId id="323" r:id="rId4"/>
    <p:sldId id="319" r:id="rId5"/>
    <p:sldId id="320" r:id="rId6"/>
    <p:sldId id="321" r:id="rId7"/>
    <p:sldId id="312" r:id="rId8"/>
    <p:sldId id="306" r:id="rId9"/>
    <p:sldId id="304" r:id="rId10"/>
    <p:sldId id="311" r:id="rId11"/>
    <p:sldId id="325" r:id="rId12"/>
    <p:sldId id="318" r:id="rId13"/>
    <p:sldId id="327" r:id="rId14"/>
    <p:sldId id="328" r:id="rId15"/>
    <p:sldId id="324" r:id="rId16"/>
    <p:sldId id="265" r:id="rId17"/>
    <p:sldId id="32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DC43F"/>
    <a:srgbClr val="E6CDAA"/>
    <a:srgbClr val="BF9B73"/>
    <a:srgbClr val="5E5E5E"/>
    <a:srgbClr val="D8D9DE"/>
    <a:srgbClr val="B29168"/>
    <a:srgbClr val="72BA3B"/>
    <a:srgbClr val="92B100"/>
    <a:srgbClr val="DCE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3A2B06-5ECC-4B28-B66D-1747F0060C0D}" v="248" dt="2025-11-23T15:49:42.4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09" autoAdjust="0"/>
    <p:restoredTop sz="93404" autoAdjust="0"/>
  </p:normalViewPr>
  <p:slideViewPr>
    <p:cSldViewPr snapToGrid="0">
      <p:cViewPr>
        <p:scale>
          <a:sx n="57" d="100"/>
          <a:sy n="57" d="100"/>
        </p:scale>
        <p:origin x="1136" y="18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iliano Marcus Morya Pisfil Muñoz" userId="7b1fa31f-8a33-4ec6-9f4b-8a8e857208e3" providerId="ADAL" clId="{2D8565B8-4952-4C01-9DA8-B81E2D5C485B}"/>
    <pc:docChg chg="undo custSel addSld modSld modMainMaster">
      <pc:chgData name="Maximiliano Marcus Morya Pisfil Muñoz" userId="7b1fa31f-8a33-4ec6-9f4b-8a8e857208e3" providerId="ADAL" clId="{2D8565B8-4952-4C01-9DA8-B81E2D5C485B}" dt="2025-11-23T15:49:42.490" v="2399"/>
      <pc:docMkLst>
        <pc:docMk/>
      </pc:docMkLst>
      <pc:sldChg chg="modTransition">
        <pc:chgData name="Maximiliano Marcus Morya Pisfil Muñoz" userId="7b1fa31f-8a33-4ec6-9f4b-8a8e857208e3" providerId="ADAL" clId="{2D8565B8-4952-4C01-9DA8-B81E2D5C485B}" dt="2025-11-23T15:48:12.863" v="2395"/>
        <pc:sldMkLst>
          <pc:docMk/>
          <pc:sldMk cId="1744980090" sldId="264"/>
        </pc:sldMkLst>
      </pc:sldChg>
      <pc:sldChg chg="modTransition">
        <pc:chgData name="Maximiliano Marcus Morya Pisfil Muñoz" userId="7b1fa31f-8a33-4ec6-9f4b-8a8e857208e3" providerId="ADAL" clId="{2D8565B8-4952-4C01-9DA8-B81E2D5C485B}" dt="2025-11-23T15:48:12.863" v="2395"/>
        <pc:sldMkLst>
          <pc:docMk/>
          <pc:sldMk cId="2603674078" sldId="265"/>
        </pc:sldMkLst>
      </pc:sldChg>
      <pc:sldChg chg="modSp mod modTransition">
        <pc:chgData name="Maximiliano Marcus Morya Pisfil Muñoz" userId="7b1fa31f-8a33-4ec6-9f4b-8a8e857208e3" providerId="ADAL" clId="{2D8565B8-4952-4C01-9DA8-B81E2D5C485B}" dt="2025-11-23T15:48:12.863" v="2395"/>
        <pc:sldMkLst>
          <pc:docMk/>
          <pc:sldMk cId="2746567779" sldId="304"/>
        </pc:sldMkLst>
        <pc:picChg chg="mod">
          <ac:chgData name="Maximiliano Marcus Morya Pisfil Muñoz" userId="7b1fa31f-8a33-4ec6-9f4b-8a8e857208e3" providerId="ADAL" clId="{2D8565B8-4952-4C01-9DA8-B81E2D5C485B}" dt="2025-11-23T15:19:59.239" v="726" actId="14100"/>
          <ac:picMkLst>
            <pc:docMk/>
            <pc:sldMk cId="2746567779" sldId="304"/>
            <ac:picMk id="3" creationId="{D239F52C-0200-A050-4053-BD478B044293}"/>
          </ac:picMkLst>
        </pc:picChg>
      </pc:sldChg>
      <pc:sldChg chg="addSp delSp modSp mod modTransition">
        <pc:chgData name="Maximiliano Marcus Morya Pisfil Muñoz" userId="7b1fa31f-8a33-4ec6-9f4b-8a8e857208e3" providerId="ADAL" clId="{2D8565B8-4952-4C01-9DA8-B81E2D5C485B}" dt="2025-11-23T15:48:12.863" v="2395"/>
        <pc:sldMkLst>
          <pc:docMk/>
          <pc:sldMk cId="3586685877" sldId="306"/>
        </pc:sldMkLst>
        <pc:spChg chg="add mod">
          <ac:chgData name="Maximiliano Marcus Morya Pisfil Muñoz" userId="7b1fa31f-8a33-4ec6-9f4b-8a8e857208e3" providerId="ADAL" clId="{2D8565B8-4952-4C01-9DA8-B81E2D5C485B}" dt="2025-11-23T13:36:00.456" v="143" actId="14100"/>
          <ac:spMkLst>
            <pc:docMk/>
            <pc:sldMk cId="3586685877" sldId="306"/>
            <ac:spMk id="3" creationId="{506B2143-88F8-A888-65B8-5AD96AA9221A}"/>
          </ac:spMkLst>
        </pc:spChg>
        <pc:spChg chg="add mod">
          <ac:chgData name="Maximiliano Marcus Morya Pisfil Muñoz" userId="7b1fa31f-8a33-4ec6-9f4b-8a8e857208e3" providerId="ADAL" clId="{2D8565B8-4952-4C01-9DA8-B81E2D5C485B}" dt="2025-11-23T13:38:10.264" v="201" actId="1035"/>
          <ac:spMkLst>
            <pc:docMk/>
            <pc:sldMk cId="3586685877" sldId="306"/>
            <ac:spMk id="4" creationId="{9D9965DC-48A2-75C2-3CE9-C1B0F132A91A}"/>
          </ac:spMkLst>
        </pc:spChg>
        <pc:spChg chg="del">
          <ac:chgData name="Maximiliano Marcus Morya Pisfil Muñoz" userId="7b1fa31f-8a33-4ec6-9f4b-8a8e857208e3" providerId="ADAL" clId="{2D8565B8-4952-4C01-9DA8-B81E2D5C485B}" dt="2025-11-23T13:35:14.035" v="130" actId="478"/>
          <ac:spMkLst>
            <pc:docMk/>
            <pc:sldMk cId="3586685877" sldId="306"/>
            <ac:spMk id="18" creationId="{A2A0BC51-D12E-5E9C-A620-72453727707D}"/>
          </ac:spMkLst>
        </pc:spChg>
        <pc:grpChg chg="mod">
          <ac:chgData name="Maximiliano Marcus Morya Pisfil Muñoz" userId="7b1fa31f-8a33-4ec6-9f4b-8a8e857208e3" providerId="ADAL" clId="{2D8565B8-4952-4C01-9DA8-B81E2D5C485B}" dt="2025-11-23T13:36:17.680" v="149" actId="1076"/>
          <ac:grpSpMkLst>
            <pc:docMk/>
            <pc:sldMk cId="3586685877" sldId="306"/>
            <ac:grpSpMk id="17" creationId="{9074BA7A-19C4-D9F6-E868-4CEF1CC3FC55}"/>
          </ac:grpSpMkLst>
        </pc:grpChg>
        <pc:picChg chg="add mod ord modCrop">
          <ac:chgData name="Maximiliano Marcus Morya Pisfil Muñoz" userId="7b1fa31f-8a33-4ec6-9f4b-8a8e857208e3" providerId="ADAL" clId="{2D8565B8-4952-4C01-9DA8-B81E2D5C485B}" dt="2025-11-23T13:36:21.589" v="150" actId="14100"/>
          <ac:picMkLst>
            <pc:docMk/>
            <pc:sldMk cId="3586685877" sldId="306"/>
            <ac:picMk id="2" creationId="{E40AF251-37CF-E393-B305-89D837D20C1C}"/>
          </ac:picMkLst>
        </pc:picChg>
      </pc:sldChg>
      <pc:sldChg chg="modSp mod modTransition">
        <pc:chgData name="Maximiliano Marcus Morya Pisfil Muñoz" userId="7b1fa31f-8a33-4ec6-9f4b-8a8e857208e3" providerId="ADAL" clId="{2D8565B8-4952-4C01-9DA8-B81E2D5C485B}" dt="2025-11-23T15:48:12.863" v="2395"/>
        <pc:sldMkLst>
          <pc:docMk/>
          <pc:sldMk cId="2922297044" sldId="311"/>
        </pc:sldMkLst>
        <pc:picChg chg="mod">
          <ac:chgData name="Maximiliano Marcus Morya Pisfil Muñoz" userId="7b1fa31f-8a33-4ec6-9f4b-8a8e857208e3" providerId="ADAL" clId="{2D8565B8-4952-4C01-9DA8-B81E2D5C485B}" dt="2025-11-23T15:20:11.357" v="729" actId="1076"/>
          <ac:picMkLst>
            <pc:docMk/>
            <pc:sldMk cId="2922297044" sldId="311"/>
            <ac:picMk id="6" creationId="{FF6BEEEA-AEC5-18DF-7BBB-E472534A8B73}"/>
          </ac:picMkLst>
        </pc:picChg>
      </pc:sldChg>
      <pc:sldChg chg="modSp mod modTransition">
        <pc:chgData name="Maximiliano Marcus Morya Pisfil Muñoz" userId="7b1fa31f-8a33-4ec6-9f4b-8a8e857208e3" providerId="ADAL" clId="{2D8565B8-4952-4C01-9DA8-B81E2D5C485B}" dt="2025-11-23T15:48:12.863" v="2395"/>
        <pc:sldMkLst>
          <pc:docMk/>
          <pc:sldMk cId="3086494269" sldId="312"/>
        </pc:sldMkLst>
        <pc:spChg chg="mod">
          <ac:chgData name="Maximiliano Marcus Morya Pisfil Muñoz" userId="7b1fa31f-8a33-4ec6-9f4b-8a8e857208e3" providerId="ADAL" clId="{2D8565B8-4952-4C01-9DA8-B81E2D5C485B}" dt="2025-11-23T15:36:51.731" v="1531" actId="1037"/>
          <ac:spMkLst>
            <pc:docMk/>
            <pc:sldMk cId="3086494269" sldId="312"/>
            <ac:spMk id="53" creationId="{8E53FFF3-AF70-1B2E-88E2-6519B707CBE6}"/>
          </ac:spMkLst>
        </pc:spChg>
        <pc:spChg chg="mod">
          <ac:chgData name="Maximiliano Marcus Morya Pisfil Muñoz" userId="7b1fa31f-8a33-4ec6-9f4b-8a8e857208e3" providerId="ADAL" clId="{2D8565B8-4952-4C01-9DA8-B81E2D5C485B}" dt="2025-11-23T15:36:51.731" v="1531" actId="1037"/>
          <ac:spMkLst>
            <pc:docMk/>
            <pc:sldMk cId="3086494269" sldId="312"/>
            <ac:spMk id="54" creationId="{16827D09-F657-8098-96F1-00046C2E5F61}"/>
          </ac:spMkLst>
        </pc:spChg>
        <pc:spChg chg="mod">
          <ac:chgData name="Maximiliano Marcus Morya Pisfil Muñoz" userId="7b1fa31f-8a33-4ec6-9f4b-8a8e857208e3" providerId="ADAL" clId="{2D8565B8-4952-4C01-9DA8-B81E2D5C485B}" dt="2025-11-23T15:36:51.731" v="1531" actId="1037"/>
          <ac:spMkLst>
            <pc:docMk/>
            <pc:sldMk cId="3086494269" sldId="312"/>
            <ac:spMk id="55" creationId="{4E1EA31A-102E-26BA-A5FD-1159AED5C1C8}"/>
          </ac:spMkLst>
        </pc:spChg>
        <pc:spChg chg="mod">
          <ac:chgData name="Maximiliano Marcus Morya Pisfil Muñoz" userId="7b1fa31f-8a33-4ec6-9f4b-8a8e857208e3" providerId="ADAL" clId="{2D8565B8-4952-4C01-9DA8-B81E2D5C485B}" dt="2025-11-23T15:36:51.731" v="1531" actId="1037"/>
          <ac:spMkLst>
            <pc:docMk/>
            <pc:sldMk cId="3086494269" sldId="312"/>
            <ac:spMk id="56" creationId="{87EF6A51-6EF8-BCDB-6266-A2F301A53FD4}"/>
          </ac:spMkLst>
        </pc:spChg>
        <pc:spChg chg="mod">
          <ac:chgData name="Maximiliano Marcus Morya Pisfil Muñoz" userId="7b1fa31f-8a33-4ec6-9f4b-8a8e857208e3" providerId="ADAL" clId="{2D8565B8-4952-4C01-9DA8-B81E2D5C485B}" dt="2025-11-23T13:40:03.887" v="205" actId="122"/>
          <ac:spMkLst>
            <pc:docMk/>
            <pc:sldMk cId="3086494269" sldId="312"/>
            <ac:spMk id="1062" creationId="{BF800FA9-FC72-858D-47B6-4931CC77D27F}"/>
          </ac:spMkLst>
        </pc:spChg>
        <pc:grpChg chg="mod">
          <ac:chgData name="Maximiliano Marcus Morya Pisfil Muñoz" userId="7b1fa31f-8a33-4ec6-9f4b-8a8e857208e3" providerId="ADAL" clId="{2D8565B8-4952-4C01-9DA8-B81E2D5C485B}" dt="2025-11-23T15:36:51.731" v="1531" actId="1037"/>
          <ac:grpSpMkLst>
            <pc:docMk/>
            <pc:sldMk cId="3086494269" sldId="312"/>
            <ac:grpSpMk id="63" creationId="{A4ED1936-8436-2C0F-E95B-0CE5B5648986}"/>
          </ac:grpSpMkLst>
        </pc:grpChg>
        <pc:grpChg chg="mod">
          <ac:chgData name="Maximiliano Marcus Morya Pisfil Muñoz" userId="7b1fa31f-8a33-4ec6-9f4b-8a8e857208e3" providerId="ADAL" clId="{2D8565B8-4952-4C01-9DA8-B81E2D5C485B}" dt="2025-11-23T15:36:51.731" v="1531" actId="1037"/>
          <ac:grpSpMkLst>
            <pc:docMk/>
            <pc:sldMk cId="3086494269" sldId="312"/>
            <ac:grpSpMk id="1030" creationId="{BC852327-180F-4D94-6F7C-1921D32DBE05}"/>
          </ac:grpSpMkLst>
        </pc:grpChg>
        <pc:grpChg chg="mod">
          <ac:chgData name="Maximiliano Marcus Morya Pisfil Muñoz" userId="7b1fa31f-8a33-4ec6-9f4b-8a8e857208e3" providerId="ADAL" clId="{2D8565B8-4952-4C01-9DA8-B81E2D5C485B}" dt="2025-11-23T15:36:51.731" v="1531" actId="1037"/>
          <ac:grpSpMkLst>
            <pc:docMk/>
            <pc:sldMk cId="3086494269" sldId="312"/>
            <ac:grpSpMk id="1040" creationId="{9703FDA7-3774-57D9-AE2E-965F33CE79D5}"/>
          </ac:grpSpMkLst>
        </pc:grpChg>
      </pc:sldChg>
      <pc:sldChg chg="addSp delSp modSp mod modTransition">
        <pc:chgData name="Maximiliano Marcus Morya Pisfil Muñoz" userId="7b1fa31f-8a33-4ec6-9f4b-8a8e857208e3" providerId="ADAL" clId="{2D8565B8-4952-4C01-9DA8-B81E2D5C485B}" dt="2025-11-23T15:48:12.863" v="2395"/>
        <pc:sldMkLst>
          <pc:docMk/>
          <pc:sldMk cId="2551816013" sldId="318"/>
        </pc:sldMkLst>
        <pc:spChg chg="add del mod">
          <ac:chgData name="Maximiliano Marcus Morya Pisfil Muñoz" userId="7b1fa31f-8a33-4ec6-9f4b-8a8e857208e3" providerId="ADAL" clId="{2D8565B8-4952-4C01-9DA8-B81E2D5C485B}" dt="2025-11-23T15:00:47.883" v="210" actId="478"/>
          <ac:spMkLst>
            <pc:docMk/>
            <pc:sldMk cId="2551816013" sldId="318"/>
            <ac:spMk id="3" creationId="{A7A8469A-98CB-F595-3797-F61D4626E44F}"/>
          </ac:spMkLst>
        </pc:spChg>
        <pc:picChg chg="del">
          <ac:chgData name="Maximiliano Marcus Morya Pisfil Muñoz" userId="7b1fa31f-8a33-4ec6-9f4b-8a8e857208e3" providerId="ADAL" clId="{2D8565B8-4952-4C01-9DA8-B81E2D5C485B}" dt="2025-11-23T15:00:37.997" v="206" actId="478"/>
          <ac:picMkLst>
            <pc:docMk/>
            <pc:sldMk cId="2551816013" sldId="318"/>
            <ac:picMk id="5" creationId="{CF3EBFEE-86ED-74DD-BAFA-869883029FEF}"/>
          </ac:picMkLst>
        </pc:picChg>
        <pc:picChg chg="add mod">
          <ac:chgData name="Maximiliano Marcus Morya Pisfil Muñoz" userId="7b1fa31f-8a33-4ec6-9f4b-8a8e857208e3" providerId="ADAL" clId="{2D8565B8-4952-4C01-9DA8-B81E2D5C485B}" dt="2025-11-23T15:01:44.691" v="231" actId="1076"/>
          <ac:picMkLst>
            <pc:docMk/>
            <pc:sldMk cId="2551816013" sldId="318"/>
            <ac:picMk id="7" creationId="{1D42710C-FD86-F4DA-6DC4-5F8F2A89A006}"/>
          </ac:picMkLst>
        </pc:picChg>
        <pc:picChg chg="add mod">
          <ac:chgData name="Maximiliano Marcus Morya Pisfil Muñoz" userId="7b1fa31f-8a33-4ec6-9f4b-8a8e857208e3" providerId="ADAL" clId="{2D8565B8-4952-4C01-9DA8-B81E2D5C485B}" dt="2025-11-23T15:41:04.304" v="1787" actId="1038"/>
          <ac:picMkLst>
            <pc:docMk/>
            <pc:sldMk cId="2551816013" sldId="318"/>
            <ac:picMk id="1026" creationId="{D3643001-7C29-272B-9D55-19A335E0EF98}"/>
          </ac:picMkLst>
        </pc:picChg>
        <pc:picChg chg="add mod">
          <ac:chgData name="Maximiliano Marcus Morya Pisfil Muñoz" userId="7b1fa31f-8a33-4ec6-9f4b-8a8e857208e3" providerId="ADAL" clId="{2D8565B8-4952-4C01-9DA8-B81E2D5C485B}" dt="2025-11-23T15:41:04.304" v="1787" actId="1038"/>
          <ac:picMkLst>
            <pc:docMk/>
            <pc:sldMk cId="2551816013" sldId="318"/>
            <ac:picMk id="1028" creationId="{BDCD36C1-FD58-2C91-A8EF-30BDD78EF1FD}"/>
          </ac:picMkLst>
        </pc:picChg>
      </pc:sldChg>
      <pc:sldChg chg="modTransition">
        <pc:chgData name="Maximiliano Marcus Morya Pisfil Muñoz" userId="7b1fa31f-8a33-4ec6-9f4b-8a8e857208e3" providerId="ADAL" clId="{2D8565B8-4952-4C01-9DA8-B81E2D5C485B}" dt="2025-11-23T15:48:12.863" v="2395"/>
        <pc:sldMkLst>
          <pc:docMk/>
          <pc:sldMk cId="813716748" sldId="319"/>
        </pc:sldMkLst>
      </pc:sldChg>
      <pc:sldChg chg="addSp delSp modSp mod modTransition">
        <pc:chgData name="Maximiliano Marcus Morya Pisfil Muñoz" userId="7b1fa31f-8a33-4ec6-9f4b-8a8e857208e3" providerId="ADAL" clId="{2D8565B8-4952-4C01-9DA8-B81E2D5C485B}" dt="2025-11-23T15:48:12.863" v="2395"/>
        <pc:sldMkLst>
          <pc:docMk/>
          <pc:sldMk cId="2329700544" sldId="320"/>
        </pc:sldMkLst>
        <pc:spChg chg="mod">
          <ac:chgData name="Maximiliano Marcus Morya Pisfil Muñoz" userId="7b1fa31f-8a33-4ec6-9f4b-8a8e857208e3" providerId="ADAL" clId="{2D8565B8-4952-4C01-9DA8-B81E2D5C485B}" dt="2025-11-23T15:26:46.807" v="732"/>
          <ac:spMkLst>
            <pc:docMk/>
            <pc:sldMk cId="2329700544" sldId="320"/>
            <ac:spMk id="3" creationId="{1E4C3EC6-ECBD-CB1A-BA3C-04AA6738C4C4}"/>
          </ac:spMkLst>
        </pc:spChg>
        <pc:spChg chg="mod">
          <ac:chgData name="Maximiliano Marcus Morya Pisfil Muñoz" userId="7b1fa31f-8a33-4ec6-9f4b-8a8e857208e3" providerId="ADAL" clId="{2D8565B8-4952-4C01-9DA8-B81E2D5C485B}" dt="2025-11-23T15:26:46.807" v="732"/>
          <ac:spMkLst>
            <pc:docMk/>
            <pc:sldMk cId="2329700544" sldId="320"/>
            <ac:spMk id="6" creationId="{08BE2F39-99AE-0096-1902-AB2656A8C4A7}"/>
          </ac:spMkLst>
        </pc:spChg>
        <pc:spChg chg="mod">
          <ac:chgData name="Maximiliano Marcus Morya Pisfil Muñoz" userId="7b1fa31f-8a33-4ec6-9f4b-8a8e857208e3" providerId="ADAL" clId="{2D8565B8-4952-4C01-9DA8-B81E2D5C485B}" dt="2025-11-23T15:26:46.807" v="732"/>
          <ac:spMkLst>
            <pc:docMk/>
            <pc:sldMk cId="2329700544" sldId="320"/>
            <ac:spMk id="8" creationId="{2359E7C2-B671-9F38-A8AA-989BD0754775}"/>
          </ac:spMkLst>
        </pc:spChg>
        <pc:spChg chg="mod">
          <ac:chgData name="Maximiliano Marcus Morya Pisfil Muñoz" userId="7b1fa31f-8a33-4ec6-9f4b-8a8e857208e3" providerId="ADAL" clId="{2D8565B8-4952-4C01-9DA8-B81E2D5C485B}" dt="2025-11-23T15:26:46.807" v="732"/>
          <ac:spMkLst>
            <pc:docMk/>
            <pc:sldMk cId="2329700544" sldId="320"/>
            <ac:spMk id="10" creationId="{0CAC87A7-7C09-198B-9A50-6FFD3F2B9583}"/>
          </ac:spMkLst>
        </pc:spChg>
        <pc:spChg chg="mod">
          <ac:chgData name="Maximiliano Marcus Morya Pisfil Muñoz" userId="7b1fa31f-8a33-4ec6-9f4b-8a8e857208e3" providerId="ADAL" clId="{2D8565B8-4952-4C01-9DA8-B81E2D5C485B}" dt="2025-11-23T15:26:46.807" v="732"/>
          <ac:spMkLst>
            <pc:docMk/>
            <pc:sldMk cId="2329700544" sldId="320"/>
            <ac:spMk id="11" creationId="{F1D9FA80-00F4-E685-35AE-9362850FACDC}"/>
          </ac:spMkLst>
        </pc:spChg>
        <pc:spChg chg="mod">
          <ac:chgData name="Maximiliano Marcus Morya Pisfil Muñoz" userId="7b1fa31f-8a33-4ec6-9f4b-8a8e857208e3" providerId="ADAL" clId="{2D8565B8-4952-4C01-9DA8-B81E2D5C485B}" dt="2025-11-23T15:26:46.807" v="732"/>
          <ac:spMkLst>
            <pc:docMk/>
            <pc:sldMk cId="2329700544" sldId="320"/>
            <ac:spMk id="12" creationId="{F1B3D21C-D0F2-B8B8-F9B3-DB0AB71494F3}"/>
          </ac:spMkLst>
        </pc:spChg>
        <pc:spChg chg="mod">
          <ac:chgData name="Maximiliano Marcus Morya Pisfil Muñoz" userId="7b1fa31f-8a33-4ec6-9f4b-8a8e857208e3" providerId="ADAL" clId="{2D8565B8-4952-4C01-9DA8-B81E2D5C485B}" dt="2025-11-23T15:26:46.807" v="732"/>
          <ac:spMkLst>
            <pc:docMk/>
            <pc:sldMk cId="2329700544" sldId="320"/>
            <ac:spMk id="27" creationId="{3B712CE3-3E07-B475-B682-C0A21D8F8A33}"/>
          </ac:spMkLst>
        </pc:spChg>
        <pc:spChg chg="mod">
          <ac:chgData name="Maximiliano Marcus Morya Pisfil Muñoz" userId="7b1fa31f-8a33-4ec6-9f4b-8a8e857208e3" providerId="ADAL" clId="{2D8565B8-4952-4C01-9DA8-B81E2D5C485B}" dt="2025-11-23T15:26:46.807" v="732"/>
          <ac:spMkLst>
            <pc:docMk/>
            <pc:sldMk cId="2329700544" sldId="320"/>
            <ac:spMk id="28" creationId="{72690225-A8C8-134A-AFE1-C3B93CE4DC07}"/>
          </ac:spMkLst>
        </pc:spChg>
        <pc:spChg chg="mod">
          <ac:chgData name="Maximiliano Marcus Morya Pisfil Muñoz" userId="7b1fa31f-8a33-4ec6-9f4b-8a8e857208e3" providerId="ADAL" clId="{2D8565B8-4952-4C01-9DA8-B81E2D5C485B}" dt="2025-11-23T15:26:46.807" v="732"/>
          <ac:spMkLst>
            <pc:docMk/>
            <pc:sldMk cId="2329700544" sldId="320"/>
            <ac:spMk id="29" creationId="{86A5697C-B7AE-A9D1-FE00-3D84819BC4C3}"/>
          </ac:spMkLst>
        </pc:spChg>
        <pc:spChg chg="mod">
          <ac:chgData name="Maximiliano Marcus Morya Pisfil Muñoz" userId="7b1fa31f-8a33-4ec6-9f4b-8a8e857208e3" providerId="ADAL" clId="{2D8565B8-4952-4C01-9DA8-B81E2D5C485B}" dt="2025-11-23T15:26:46.807" v="732"/>
          <ac:spMkLst>
            <pc:docMk/>
            <pc:sldMk cId="2329700544" sldId="320"/>
            <ac:spMk id="34" creationId="{C88280DD-F71D-95BC-120B-FBD6990F5FE8}"/>
          </ac:spMkLst>
        </pc:spChg>
        <pc:grpChg chg="del mod">
          <ac:chgData name="Maximiliano Marcus Morya Pisfil Muñoz" userId="7b1fa31f-8a33-4ec6-9f4b-8a8e857208e3" providerId="ADAL" clId="{2D8565B8-4952-4C01-9DA8-B81E2D5C485B}" dt="2025-11-23T15:27:13.899" v="739" actId="478"/>
          <ac:grpSpMkLst>
            <pc:docMk/>
            <pc:sldMk cId="2329700544" sldId="320"/>
            <ac:grpSpMk id="2" creationId="{46008E2B-67D7-92CC-92D0-8ADED78E330A}"/>
          </ac:grpSpMkLst>
        </pc:grpChg>
        <pc:picChg chg="mod">
          <ac:chgData name="Maximiliano Marcus Morya Pisfil Muñoz" userId="7b1fa31f-8a33-4ec6-9f4b-8a8e857208e3" providerId="ADAL" clId="{2D8565B8-4952-4C01-9DA8-B81E2D5C485B}" dt="2025-11-23T15:27:15.502" v="740" actId="1076"/>
          <ac:picMkLst>
            <pc:docMk/>
            <pc:sldMk cId="2329700544" sldId="320"/>
            <ac:picMk id="42" creationId="{7934278D-DA96-5535-A3D3-B366D0756E83}"/>
          </ac:picMkLst>
        </pc:picChg>
        <pc:cxnChg chg="mod">
          <ac:chgData name="Maximiliano Marcus Morya Pisfil Muñoz" userId="7b1fa31f-8a33-4ec6-9f4b-8a8e857208e3" providerId="ADAL" clId="{2D8565B8-4952-4C01-9DA8-B81E2D5C485B}" dt="2025-11-23T15:27:13.899" v="739" actId="478"/>
          <ac:cxnSpMkLst>
            <pc:docMk/>
            <pc:sldMk cId="2329700544" sldId="320"/>
            <ac:cxnSpMk id="13" creationId="{17BBFCBB-E15C-36B9-0CF2-79CED211C871}"/>
          </ac:cxnSpMkLst>
        </pc:cxnChg>
        <pc:cxnChg chg="mod">
          <ac:chgData name="Maximiliano Marcus Morya Pisfil Muñoz" userId="7b1fa31f-8a33-4ec6-9f4b-8a8e857208e3" providerId="ADAL" clId="{2D8565B8-4952-4C01-9DA8-B81E2D5C485B}" dt="2025-11-23T15:27:13.899" v="739" actId="478"/>
          <ac:cxnSpMkLst>
            <pc:docMk/>
            <pc:sldMk cId="2329700544" sldId="320"/>
            <ac:cxnSpMk id="14" creationId="{8B45400D-9928-8A5A-FE62-6BE20DB069E3}"/>
          </ac:cxnSpMkLst>
        </pc:cxnChg>
        <pc:cxnChg chg="mod">
          <ac:chgData name="Maximiliano Marcus Morya Pisfil Muñoz" userId="7b1fa31f-8a33-4ec6-9f4b-8a8e857208e3" providerId="ADAL" clId="{2D8565B8-4952-4C01-9DA8-B81E2D5C485B}" dt="2025-11-23T15:27:13.899" v="739" actId="478"/>
          <ac:cxnSpMkLst>
            <pc:docMk/>
            <pc:sldMk cId="2329700544" sldId="320"/>
            <ac:cxnSpMk id="16" creationId="{4C866A92-FBC2-35F4-BBC0-14C56A6A8354}"/>
          </ac:cxnSpMkLst>
        </pc:cxnChg>
        <pc:cxnChg chg="mod">
          <ac:chgData name="Maximiliano Marcus Morya Pisfil Muñoz" userId="7b1fa31f-8a33-4ec6-9f4b-8a8e857208e3" providerId="ADAL" clId="{2D8565B8-4952-4C01-9DA8-B81E2D5C485B}" dt="2025-11-23T15:27:13.899" v="739" actId="478"/>
          <ac:cxnSpMkLst>
            <pc:docMk/>
            <pc:sldMk cId="2329700544" sldId="320"/>
            <ac:cxnSpMk id="17" creationId="{5DCD5DB1-B1E8-D20C-38F0-CFFFC6FAEA88}"/>
          </ac:cxnSpMkLst>
        </pc:cxnChg>
        <pc:cxnChg chg="mod">
          <ac:chgData name="Maximiliano Marcus Morya Pisfil Muñoz" userId="7b1fa31f-8a33-4ec6-9f4b-8a8e857208e3" providerId="ADAL" clId="{2D8565B8-4952-4C01-9DA8-B81E2D5C485B}" dt="2025-11-23T15:27:13.899" v="739" actId="478"/>
          <ac:cxnSpMkLst>
            <pc:docMk/>
            <pc:sldMk cId="2329700544" sldId="320"/>
            <ac:cxnSpMk id="18" creationId="{79E6A5FB-47BB-CB21-410D-340E783B6D68}"/>
          </ac:cxnSpMkLst>
        </pc:cxnChg>
        <pc:cxnChg chg="mod">
          <ac:chgData name="Maximiliano Marcus Morya Pisfil Muñoz" userId="7b1fa31f-8a33-4ec6-9f4b-8a8e857208e3" providerId="ADAL" clId="{2D8565B8-4952-4C01-9DA8-B81E2D5C485B}" dt="2025-11-23T15:27:13.899" v="739" actId="478"/>
          <ac:cxnSpMkLst>
            <pc:docMk/>
            <pc:sldMk cId="2329700544" sldId="320"/>
            <ac:cxnSpMk id="19" creationId="{6D79B57F-C1AA-BDA2-C4F8-9408BB4BD28F}"/>
          </ac:cxnSpMkLst>
        </pc:cxnChg>
        <pc:cxnChg chg="mod">
          <ac:chgData name="Maximiliano Marcus Morya Pisfil Muñoz" userId="7b1fa31f-8a33-4ec6-9f4b-8a8e857208e3" providerId="ADAL" clId="{2D8565B8-4952-4C01-9DA8-B81E2D5C485B}" dt="2025-11-23T15:27:13.899" v="739" actId="478"/>
          <ac:cxnSpMkLst>
            <pc:docMk/>
            <pc:sldMk cId="2329700544" sldId="320"/>
            <ac:cxnSpMk id="22" creationId="{BB8EB339-7308-C615-5F05-56FC6CB726EB}"/>
          </ac:cxnSpMkLst>
        </pc:cxnChg>
        <pc:cxnChg chg="mod">
          <ac:chgData name="Maximiliano Marcus Morya Pisfil Muñoz" userId="7b1fa31f-8a33-4ec6-9f4b-8a8e857208e3" providerId="ADAL" clId="{2D8565B8-4952-4C01-9DA8-B81E2D5C485B}" dt="2025-11-23T15:27:13.899" v="739" actId="478"/>
          <ac:cxnSpMkLst>
            <pc:docMk/>
            <pc:sldMk cId="2329700544" sldId="320"/>
            <ac:cxnSpMk id="25" creationId="{3BB4A87D-E5C2-892C-3052-3A39B884973D}"/>
          </ac:cxnSpMkLst>
        </pc:cxnChg>
        <pc:cxnChg chg="mod">
          <ac:chgData name="Maximiliano Marcus Morya Pisfil Muñoz" userId="7b1fa31f-8a33-4ec6-9f4b-8a8e857208e3" providerId="ADAL" clId="{2D8565B8-4952-4C01-9DA8-B81E2D5C485B}" dt="2025-11-23T15:27:13.899" v="739" actId="478"/>
          <ac:cxnSpMkLst>
            <pc:docMk/>
            <pc:sldMk cId="2329700544" sldId="320"/>
            <ac:cxnSpMk id="41" creationId="{E2BDFF19-F00E-FB36-7E9C-FF0CBCC743EE}"/>
          </ac:cxnSpMkLst>
        </pc:cxnChg>
      </pc:sldChg>
      <pc:sldChg chg="addSp delSp modSp mod modTransition">
        <pc:chgData name="Maximiliano Marcus Morya Pisfil Muñoz" userId="7b1fa31f-8a33-4ec6-9f4b-8a8e857208e3" providerId="ADAL" clId="{2D8565B8-4952-4C01-9DA8-B81E2D5C485B}" dt="2025-11-23T15:49:42.490" v="2399"/>
        <pc:sldMkLst>
          <pc:docMk/>
          <pc:sldMk cId="342439549" sldId="321"/>
        </pc:sldMkLst>
        <pc:spChg chg="add mod">
          <ac:chgData name="Maximiliano Marcus Morya Pisfil Muñoz" userId="7b1fa31f-8a33-4ec6-9f4b-8a8e857208e3" providerId="ADAL" clId="{2D8565B8-4952-4C01-9DA8-B81E2D5C485B}" dt="2025-11-23T15:34:32.146" v="907" actId="1036"/>
          <ac:spMkLst>
            <pc:docMk/>
            <pc:sldMk cId="342439549" sldId="321"/>
            <ac:spMk id="6" creationId="{936FF1A9-8B71-C2F3-B1A1-1A8B5FC89237}"/>
          </ac:spMkLst>
        </pc:spChg>
        <pc:spChg chg="add mod">
          <ac:chgData name="Maximiliano Marcus Morya Pisfil Muñoz" userId="7b1fa31f-8a33-4ec6-9f4b-8a8e857208e3" providerId="ADAL" clId="{2D8565B8-4952-4C01-9DA8-B81E2D5C485B}" dt="2025-11-23T15:35:29.838" v="1172" actId="20577"/>
          <ac:spMkLst>
            <pc:docMk/>
            <pc:sldMk cId="342439549" sldId="321"/>
            <ac:spMk id="7" creationId="{1137E80D-12F0-F331-0AA4-F2634F7309BA}"/>
          </ac:spMkLst>
        </pc:spChg>
        <pc:spChg chg="add mod">
          <ac:chgData name="Maximiliano Marcus Morya Pisfil Muñoz" userId="7b1fa31f-8a33-4ec6-9f4b-8a8e857208e3" providerId="ADAL" clId="{2D8565B8-4952-4C01-9DA8-B81E2D5C485B}" dt="2025-11-23T15:35:17.299" v="1148" actId="14100"/>
          <ac:spMkLst>
            <pc:docMk/>
            <pc:sldMk cId="342439549" sldId="321"/>
            <ac:spMk id="8" creationId="{7DBE16A2-5204-721F-4652-DF29505502EE}"/>
          </ac:spMkLst>
        </pc:spChg>
        <pc:spChg chg="add mod">
          <ac:chgData name="Maximiliano Marcus Morya Pisfil Muñoz" userId="7b1fa31f-8a33-4ec6-9f4b-8a8e857208e3" providerId="ADAL" clId="{2D8565B8-4952-4C01-9DA8-B81E2D5C485B}" dt="2025-11-23T15:35:21.689" v="1151" actId="1036"/>
          <ac:spMkLst>
            <pc:docMk/>
            <pc:sldMk cId="342439549" sldId="321"/>
            <ac:spMk id="9" creationId="{6667E500-AFB5-C16A-A64F-9C9D7C7F7134}"/>
          </ac:spMkLst>
        </pc:spChg>
        <pc:spChg chg="add mod">
          <ac:chgData name="Maximiliano Marcus Morya Pisfil Muñoz" userId="7b1fa31f-8a33-4ec6-9f4b-8a8e857208e3" providerId="ADAL" clId="{2D8565B8-4952-4C01-9DA8-B81E2D5C485B}" dt="2025-11-23T15:35:56.238" v="1370" actId="1036"/>
          <ac:spMkLst>
            <pc:docMk/>
            <pc:sldMk cId="342439549" sldId="321"/>
            <ac:spMk id="10" creationId="{D4879581-5A9D-4465-3F6C-13642F1C4821}"/>
          </ac:spMkLst>
        </pc:spChg>
        <pc:spChg chg="add mod">
          <ac:chgData name="Maximiliano Marcus Morya Pisfil Muñoz" userId="7b1fa31f-8a33-4ec6-9f4b-8a8e857208e3" providerId="ADAL" clId="{2D8565B8-4952-4C01-9DA8-B81E2D5C485B}" dt="2025-11-23T15:36:12.831" v="1516" actId="1076"/>
          <ac:spMkLst>
            <pc:docMk/>
            <pc:sldMk cId="342439549" sldId="321"/>
            <ac:spMk id="11" creationId="{857FE601-0C8D-FFFB-EB80-CD96AD95D2CF}"/>
          </ac:spMkLst>
        </pc:spChg>
        <pc:picChg chg="mod">
          <ac:chgData name="Maximiliano Marcus Morya Pisfil Muñoz" userId="7b1fa31f-8a33-4ec6-9f4b-8a8e857208e3" providerId="ADAL" clId="{2D8565B8-4952-4C01-9DA8-B81E2D5C485B}" dt="2025-11-23T15:34:23.897" v="876" actId="1076"/>
          <ac:picMkLst>
            <pc:docMk/>
            <pc:sldMk cId="342439549" sldId="321"/>
            <ac:picMk id="3" creationId="{015E3D4C-EA84-B13E-1C0D-2CB17E103019}"/>
          </ac:picMkLst>
        </pc:picChg>
        <pc:picChg chg="add mod">
          <ac:chgData name="Maximiliano Marcus Morya Pisfil Muñoz" userId="7b1fa31f-8a33-4ec6-9f4b-8a8e857208e3" providerId="ADAL" clId="{2D8565B8-4952-4C01-9DA8-B81E2D5C485B}" dt="2025-11-23T15:34:36.930" v="932" actId="1035"/>
          <ac:picMkLst>
            <pc:docMk/>
            <pc:sldMk cId="342439549" sldId="321"/>
            <ac:picMk id="4" creationId="{C05198B7-9197-339B-A34B-10F6F9A72F32}"/>
          </ac:picMkLst>
        </pc:picChg>
        <pc:picChg chg="del">
          <ac:chgData name="Maximiliano Marcus Morya Pisfil Muñoz" userId="7b1fa31f-8a33-4ec6-9f4b-8a8e857208e3" providerId="ADAL" clId="{2D8565B8-4952-4C01-9DA8-B81E2D5C485B}" dt="2025-11-23T15:08:13.666" v="689" actId="478"/>
          <ac:picMkLst>
            <pc:docMk/>
            <pc:sldMk cId="342439549" sldId="321"/>
            <ac:picMk id="5" creationId="{9D9D7D01-75B1-BF6A-3C34-28513A2D3489}"/>
          </ac:picMkLst>
        </pc:picChg>
      </pc:sldChg>
      <pc:sldChg chg="modTransition">
        <pc:chgData name="Maximiliano Marcus Morya Pisfil Muñoz" userId="7b1fa31f-8a33-4ec6-9f4b-8a8e857208e3" providerId="ADAL" clId="{2D8565B8-4952-4C01-9DA8-B81E2D5C485B}" dt="2025-11-23T15:48:12.863" v="2395"/>
        <pc:sldMkLst>
          <pc:docMk/>
          <pc:sldMk cId="1849429379" sldId="322"/>
        </pc:sldMkLst>
      </pc:sldChg>
      <pc:sldChg chg="modSp mod modTransition">
        <pc:chgData name="Maximiliano Marcus Morya Pisfil Muñoz" userId="7b1fa31f-8a33-4ec6-9f4b-8a8e857208e3" providerId="ADAL" clId="{2D8565B8-4952-4C01-9DA8-B81E2D5C485B}" dt="2025-11-23T15:48:39.275" v="2397" actId="14100"/>
        <pc:sldMkLst>
          <pc:docMk/>
          <pc:sldMk cId="1905468421" sldId="323"/>
        </pc:sldMkLst>
        <pc:spChg chg="mod">
          <ac:chgData name="Maximiliano Marcus Morya Pisfil Muñoz" userId="7b1fa31f-8a33-4ec6-9f4b-8a8e857208e3" providerId="ADAL" clId="{2D8565B8-4952-4C01-9DA8-B81E2D5C485B}" dt="2025-11-23T15:48:39.275" v="2397" actId="14100"/>
          <ac:spMkLst>
            <pc:docMk/>
            <pc:sldMk cId="1905468421" sldId="323"/>
            <ac:spMk id="38" creationId="{F19EB40C-3629-057F-E1EF-81D9622A3C9A}"/>
          </ac:spMkLst>
        </pc:spChg>
      </pc:sldChg>
      <pc:sldChg chg="modTransition">
        <pc:chgData name="Maximiliano Marcus Morya Pisfil Muñoz" userId="7b1fa31f-8a33-4ec6-9f4b-8a8e857208e3" providerId="ADAL" clId="{2D8565B8-4952-4C01-9DA8-B81E2D5C485B}" dt="2025-11-23T15:48:12.863" v="2395"/>
        <pc:sldMkLst>
          <pc:docMk/>
          <pc:sldMk cId="601520497" sldId="324"/>
        </pc:sldMkLst>
      </pc:sldChg>
      <pc:sldChg chg="addSp delSp modSp mod modTransition">
        <pc:chgData name="Maximiliano Marcus Morya Pisfil Muñoz" userId="7b1fa31f-8a33-4ec6-9f4b-8a8e857208e3" providerId="ADAL" clId="{2D8565B8-4952-4C01-9DA8-B81E2D5C485B}" dt="2025-11-23T15:48:12.863" v="2395"/>
        <pc:sldMkLst>
          <pc:docMk/>
          <pc:sldMk cId="3468223560" sldId="325"/>
        </pc:sldMkLst>
        <pc:spChg chg="add del">
          <ac:chgData name="Maximiliano Marcus Morya Pisfil Muñoz" userId="7b1fa31f-8a33-4ec6-9f4b-8a8e857208e3" providerId="ADAL" clId="{2D8565B8-4952-4C01-9DA8-B81E2D5C485B}" dt="2025-11-23T15:20:31.958" v="731" actId="478"/>
          <ac:spMkLst>
            <pc:docMk/>
            <pc:sldMk cId="3468223560" sldId="325"/>
            <ac:spMk id="2" creationId="{8602A095-CC55-EEA3-EC0D-7172B6D5ABAE}"/>
          </ac:spMkLst>
        </pc:spChg>
        <pc:spChg chg="mod">
          <ac:chgData name="Maximiliano Marcus Morya Pisfil Muñoz" userId="7b1fa31f-8a33-4ec6-9f4b-8a8e857208e3" providerId="ADAL" clId="{2D8565B8-4952-4C01-9DA8-B81E2D5C485B}" dt="2025-11-23T15:40:46.244" v="1770" actId="1037"/>
          <ac:spMkLst>
            <pc:docMk/>
            <pc:sldMk cId="3468223560" sldId="325"/>
            <ac:spMk id="3" creationId="{8EDA5343-A1EB-3D8D-C7E0-FBDC62965FFF}"/>
          </ac:spMkLst>
        </pc:spChg>
        <pc:spChg chg="add del mod">
          <ac:chgData name="Maximiliano Marcus Morya Pisfil Muñoz" userId="7b1fa31f-8a33-4ec6-9f4b-8a8e857208e3" providerId="ADAL" clId="{2D8565B8-4952-4C01-9DA8-B81E2D5C485B}" dt="2025-11-23T15:38:24.087" v="1533" actId="478"/>
          <ac:spMkLst>
            <pc:docMk/>
            <pc:sldMk cId="3468223560" sldId="325"/>
            <ac:spMk id="4" creationId="{0ED90BBD-0B2C-C6B7-5C3F-38AC836F9BAC}"/>
          </ac:spMkLst>
        </pc:spChg>
        <pc:spChg chg="add mod">
          <ac:chgData name="Maximiliano Marcus Morya Pisfil Muñoz" userId="7b1fa31f-8a33-4ec6-9f4b-8a8e857208e3" providerId="ADAL" clId="{2D8565B8-4952-4C01-9DA8-B81E2D5C485B}" dt="2025-11-23T15:40:46.244" v="1770" actId="1037"/>
          <ac:spMkLst>
            <pc:docMk/>
            <pc:sldMk cId="3468223560" sldId="325"/>
            <ac:spMk id="5" creationId="{D3D6E1B9-AA44-2A3E-4077-07A5AE0401D9}"/>
          </ac:spMkLst>
        </pc:spChg>
        <pc:spChg chg="add mod">
          <ac:chgData name="Maximiliano Marcus Morya Pisfil Muñoz" userId="7b1fa31f-8a33-4ec6-9f4b-8a8e857208e3" providerId="ADAL" clId="{2D8565B8-4952-4C01-9DA8-B81E2D5C485B}" dt="2025-11-23T15:40:46.244" v="1770" actId="1037"/>
          <ac:spMkLst>
            <pc:docMk/>
            <pc:sldMk cId="3468223560" sldId="325"/>
            <ac:spMk id="7" creationId="{31E0518B-3F35-8532-583E-7342067602D3}"/>
          </ac:spMkLst>
        </pc:spChg>
        <pc:spChg chg="add mod">
          <ac:chgData name="Maximiliano Marcus Morya Pisfil Muñoz" userId="7b1fa31f-8a33-4ec6-9f4b-8a8e857208e3" providerId="ADAL" clId="{2D8565B8-4952-4C01-9DA8-B81E2D5C485B}" dt="2025-11-23T15:40:46.244" v="1770" actId="1037"/>
          <ac:spMkLst>
            <pc:docMk/>
            <pc:sldMk cId="3468223560" sldId="325"/>
            <ac:spMk id="8" creationId="{548036E2-4165-7F6A-B052-B8DB669B4213}"/>
          </ac:spMkLst>
        </pc:spChg>
        <pc:picChg chg="add mod">
          <ac:chgData name="Maximiliano Marcus Morya Pisfil Muñoz" userId="7b1fa31f-8a33-4ec6-9f4b-8a8e857208e3" providerId="ADAL" clId="{2D8565B8-4952-4C01-9DA8-B81E2D5C485B}" dt="2025-11-23T15:38:59.241" v="1544" actId="1076"/>
          <ac:picMkLst>
            <pc:docMk/>
            <pc:sldMk cId="3468223560" sldId="325"/>
            <ac:picMk id="3074" creationId="{8D34FF60-2981-1639-A049-57CB2EA3F803}"/>
          </ac:picMkLst>
        </pc:picChg>
      </pc:sldChg>
      <pc:sldChg chg="modSp new mod modTransition">
        <pc:chgData name="Maximiliano Marcus Morya Pisfil Muñoz" userId="7b1fa31f-8a33-4ec6-9f4b-8a8e857208e3" providerId="ADAL" clId="{2D8565B8-4952-4C01-9DA8-B81E2D5C485B}" dt="2025-11-23T15:48:12.863" v="2395"/>
        <pc:sldMkLst>
          <pc:docMk/>
          <pc:sldMk cId="2308609125" sldId="326"/>
        </pc:sldMkLst>
        <pc:spChg chg="mod">
          <ac:chgData name="Maximiliano Marcus Morya Pisfil Muñoz" userId="7b1fa31f-8a33-4ec6-9f4b-8a8e857208e3" providerId="ADAL" clId="{2D8565B8-4952-4C01-9DA8-B81E2D5C485B}" dt="2025-11-23T15:02:50.525" v="247" actId="20577"/>
          <ac:spMkLst>
            <pc:docMk/>
            <pc:sldMk cId="2308609125" sldId="326"/>
            <ac:spMk id="2" creationId="{E9AA7B50-E7ED-BE11-ED70-B7A1C6DF5D2E}"/>
          </ac:spMkLst>
        </pc:spChg>
        <pc:spChg chg="mod">
          <ac:chgData name="Maximiliano Marcus Morya Pisfil Muñoz" userId="7b1fa31f-8a33-4ec6-9f4b-8a8e857208e3" providerId="ADAL" clId="{2D8565B8-4952-4C01-9DA8-B81E2D5C485B}" dt="2025-11-23T15:04:30.377" v="688" actId="20577"/>
          <ac:spMkLst>
            <pc:docMk/>
            <pc:sldMk cId="2308609125" sldId="326"/>
            <ac:spMk id="3" creationId="{244C8A02-C837-EF5C-1C25-1E06B7247AC2}"/>
          </ac:spMkLst>
        </pc:spChg>
      </pc:sldChg>
      <pc:sldChg chg="addSp delSp modSp new mod modTransition">
        <pc:chgData name="Maximiliano Marcus Morya Pisfil Muñoz" userId="7b1fa31f-8a33-4ec6-9f4b-8a8e857208e3" providerId="ADAL" clId="{2D8565B8-4952-4C01-9DA8-B81E2D5C485B}" dt="2025-11-23T15:48:12.863" v="2395"/>
        <pc:sldMkLst>
          <pc:docMk/>
          <pc:sldMk cId="1826618682" sldId="327"/>
        </pc:sldMkLst>
        <pc:spChg chg="del">
          <ac:chgData name="Maximiliano Marcus Morya Pisfil Muñoz" userId="7b1fa31f-8a33-4ec6-9f4b-8a8e857208e3" providerId="ADAL" clId="{2D8565B8-4952-4C01-9DA8-B81E2D5C485B}" dt="2025-11-23T15:14:20.867" v="702" actId="478"/>
          <ac:spMkLst>
            <pc:docMk/>
            <pc:sldMk cId="1826618682" sldId="327"/>
            <ac:spMk id="2" creationId="{D35C3B79-FE2B-77A4-27A5-1E7D78D9B9FC}"/>
          </ac:spMkLst>
        </pc:spChg>
        <pc:spChg chg="del">
          <ac:chgData name="Maximiliano Marcus Morya Pisfil Muñoz" userId="7b1fa31f-8a33-4ec6-9f4b-8a8e857208e3" providerId="ADAL" clId="{2D8565B8-4952-4C01-9DA8-B81E2D5C485B}" dt="2025-11-23T15:14:04.769" v="697" actId="478"/>
          <ac:spMkLst>
            <pc:docMk/>
            <pc:sldMk cId="1826618682" sldId="327"/>
            <ac:spMk id="3" creationId="{FEBB65B4-D2D6-6CFE-F5FA-EAE905A19B03}"/>
          </ac:spMkLst>
        </pc:spChg>
        <pc:spChg chg="add mod">
          <ac:chgData name="Maximiliano Marcus Morya Pisfil Muñoz" userId="7b1fa31f-8a33-4ec6-9f4b-8a8e857208e3" providerId="ADAL" clId="{2D8565B8-4952-4C01-9DA8-B81E2D5C485B}" dt="2025-11-23T15:41:29.878" v="1872" actId="20577"/>
          <ac:spMkLst>
            <pc:docMk/>
            <pc:sldMk cId="1826618682" sldId="327"/>
            <ac:spMk id="4" creationId="{B15791EC-28EC-F550-47BA-720247CC3022}"/>
          </ac:spMkLst>
        </pc:spChg>
        <pc:picChg chg="add del mod">
          <ac:chgData name="Maximiliano Marcus Morya Pisfil Muñoz" userId="7b1fa31f-8a33-4ec6-9f4b-8a8e857208e3" providerId="ADAL" clId="{2D8565B8-4952-4C01-9DA8-B81E2D5C485B}" dt="2025-11-23T15:18:20.762" v="714" actId="478"/>
          <ac:picMkLst>
            <pc:docMk/>
            <pc:sldMk cId="1826618682" sldId="327"/>
            <ac:picMk id="2050" creationId="{C294BE44-A230-BE03-A42E-B786840484C0}"/>
          </ac:picMkLst>
        </pc:picChg>
        <pc:picChg chg="add mod">
          <ac:chgData name="Maximiliano Marcus Morya Pisfil Muñoz" userId="7b1fa31f-8a33-4ec6-9f4b-8a8e857208e3" providerId="ADAL" clId="{2D8565B8-4952-4C01-9DA8-B81E2D5C485B}" dt="2025-11-23T15:41:14.933" v="1805" actId="1036"/>
          <ac:picMkLst>
            <pc:docMk/>
            <pc:sldMk cId="1826618682" sldId="327"/>
            <ac:picMk id="2052" creationId="{D584E06F-7F0D-439D-B634-C8D00D3160FB}"/>
          </ac:picMkLst>
        </pc:picChg>
        <pc:picChg chg="add mod">
          <ac:chgData name="Maximiliano Marcus Morya Pisfil Muñoz" userId="7b1fa31f-8a33-4ec6-9f4b-8a8e857208e3" providerId="ADAL" clId="{2D8565B8-4952-4C01-9DA8-B81E2D5C485B}" dt="2025-11-23T15:41:18.322" v="1834" actId="1036"/>
          <ac:picMkLst>
            <pc:docMk/>
            <pc:sldMk cId="1826618682" sldId="327"/>
            <ac:picMk id="2054" creationId="{625D2118-02E7-DBFF-F88E-95241E2A6AD7}"/>
          </ac:picMkLst>
        </pc:picChg>
      </pc:sldChg>
      <pc:sldChg chg="addSp delSp modSp add mod modTransition">
        <pc:chgData name="Maximiliano Marcus Morya Pisfil Muñoz" userId="7b1fa31f-8a33-4ec6-9f4b-8a8e857208e3" providerId="ADAL" clId="{2D8565B8-4952-4C01-9DA8-B81E2D5C485B}" dt="2025-11-23T15:48:12.863" v="2395"/>
        <pc:sldMkLst>
          <pc:docMk/>
          <pc:sldMk cId="3737383198" sldId="328"/>
        </pc:sldMkLst>
        <pc:spChg chg="add del mod">
          <ac:chgData name="Maximiliano Marcus Morya Pisfil Muñoz" userId="7b1fa31f-8a33-4ec6-9f4b-8a8e857208e3" providerId="ADAL" clId="{2D8565B8-4952-4C01-9DA8-B81E2D5C485B}" dt="2025-11-23T15:47:30.884" v="2385" actId="21"/>
          <ac:spMkLst>
            <pc:docMk/>
            <pc:sldMk cId="3737383198" sldId="328"/>
            <ac:spMk id="2" creationId="{77C26CAF-71B2-6A5A-838F-E6386D640D85}"/>
          </ac:spMkLst>
        </pc:spChg>
        <pc:spChg chg="mod">
          <ac:chgData name="Maximiliano Marcus Morya Pisfil Muñoz" userId="7b1fa31f-8a33-4ec6-9f4b-8a8e857208e3" providerId="ADAL" clId="{2D8565B8-4952-4C01-9DA8-B81E2D5C485B}" dt="2025-11-23T15:41:52.110" v="1924" actId="20577"/>
          <ac:spMkLst>
            <pc:docMk/>
            <pc:sldMk cId="3737383198" sldId="328"/>
            <ac:spMk id="4" creationId="{40DA06C3-D90D-8CA2-F232-711092F755DB}"/>
          </ac:spMkLst>
        </pc:spChg>
        <pc:spChg chg="add del mod">
          <ac:chgData name="Maximiliano Marcus Morya Pisfil Muñoz" userId="7b1fa31f-8a33-4ec6-9f4b-8a8e857208e3" providerId="ADAL" clId="{2D8565B8-4952-4C01-9DA8-B81E2D5C485B}" dt="2025-11-23T15:46:13.920" v="2221" actId="21"/>
          <ac:spMkLst>
            <pc:docMk/>
            <pc:sldMk cId="3737383198" sldId="328"/>
            <ac:spMk id="10" creationId="{086F9F2B-7DC2-2019-192B-2EB01300A803}"/>
          </ac:spMkLst>
        </pc:spChg>
        <pc:spChg chg="add mod">
          <ac:chgData name="Maximiliano Marcus Morya Pisfil Muñoz" userId="7b1fa31f-8a33-4ec6-9f4b-8a8e857208e3" providerId="ADAL" clId="{2D8565B8-4952-4C01-9DA8-B81E2D5C485B}" dt="2025-11-23T15:47:12.852" v="2247" actId="1076"/>
          <ac:spMkLst>
            <pc:docMk/>
            <pc:sldMk cId="3737383198" sldId="328"/>
            <ac:spMk id="11" creationId="{62A4E63B-CDCC-51E9-2433-2C0085C6AEA0}"/>
          </ac:spMkLst>
        </pc:spChg>
        <pc:spChg chg="add mod">
          <ac:chgData name="Maximiliano Marcus Morya Pisfil Muñoz" userId="7b1fa31f-8a33-4ec6-9f4b-8a8e857208e3" providerId="ADAL" clId="{2D8565B8-4952-4C01-9DA8-B81E2D5C485B}" dt="2025-11-23T15:47:27.934" v="2384" actId="1076"/>
          <ac:spMkLst>
            <pc:docMk/>
            <pc:sldMk cId="3737383198" sldId="328"/>
            <ac:spMk id="12" creationId="{21D64E42-030F-F87C-E231-AA5D82B6BBC0}"/>
          </ac:spMkLst>
        </pc:spChg>
        <pc:spChg chg="add del mod">
          <ac:chgData name="Maximiliano Marcus Morya Pisfil Muñoz" userId="7b1fa31f-8a33-4ec6-9f4b-8a8e857208e3" providerId="ADAL" clId="{2D8565B8-4952-4C01-9DA8-B81E2D5C485B}" dt="2025-11-23T15:47:40.477" v="2386" actId="478"/>
          <ac:spMkLst>
            <pc:docMk/>
            <pc:sldMk cId="3737383198" sldId="328"/>
            <ac:spMk id="14" creationId="{49549A26-7290-7D85-825E-E361105395F9}"/>
          </ac:spMkLst>
        </pc:spChg>
        <pc:picChg chg="add mod">
          <ac:chgData name="Maximiliano Marcus Morya Pisfil Muñoz" userId="7b1fa31f-8a33-4ec6-9f4b-8a8e857208e3" providerId="ADAL" clId="{2D8565B8-4952-4C01-9DA8-B81E2D5C485B}" dt="2025-11-23T15:46:08.941" v="2219" actId="1035"/>
          <ac:picMkLst>
            <pc:docMk/>
            <pc:sldMk cId="3737383198" sldId="328"/>
            <ac:picMk id="5" creationId="{596E250A-7269-DDD1-5586-2C3879CBE100}"/>
          </ac:picMkLst>
        </pc:picChg>
        <pc:picChg chg="add mod modCrop">
          <ac:chgData name="Maximiliano Marcus Morya Pisfil Muñoz" userId="7b1fa31f-8a33-4ec6-9f4b-8a8e857208e3" providerId="ADAL" clId="{2D8565B8-4952-4C01-9DA8-B81E2D5C485B}" dt="2025-11-23T15:46:08.941" v="2219" actId="1035"/>
          <ac:picMkLst>
            <pc:docMk/>
            <pc:sldMk cId="3737383198" sldId="328"/>
            <ac:picMk id="6" creationId="{37F04349-E096-2CDC-5F02-6304CACBBE24}"/>
          </ac:picMkLst>
        </pc:picChg>
        <pc:picChg chg="add mod">
          <ac:chgData name="Maximiliano Marcus Morya Pisfil Muñoz" userId="7b1fa31f-8a33-4ec6-9f4b-8a8e857208e3" providerId="ADAL" clId="{2D8565B8-4952-4C01-9DA8-B81E2D5C485B}" dt="2025-11-23T15:46:08.941" v="2219" actId="1035"/>
          <ac:picMkLst>
            <pc:docMk/>
            <pc:sldMk cId="3737383198" sldId="328"/>
            <ac:picMk id="7" creationId="{551FD20F-006A-CC4A-4B73-24A42AA04DB3}"/>
          </ac:picMkLst>
        </pc:picChg>
        <pc:picChg chg="add mod">
          <ac:chgData name="Maximiliano Marcus Morya Pisfil Muñoz" userId="7b1fa31f-8a33-4ec6-9f4b-8a8e857208e3" providerId="ADAL" clId="{2D8565B8-4952-4C01-9DA8-B81E2D5C485B}" dt="2025-11-23T15:46:08.941" v="2219" actId="1035"/>
          <ac:picMkLst>
            <pc:docMk/>
            <pc:sldMk cId="3737383198" sldId="328"/>
            <ac:picMk id="8" creationId="{377BBFCE-9C35-AB3A-9BF3-3D6266AA7BFD}"/>
          </ac:picMkLst>
        </pc:picChg>
        <pc:picChg chg="del">
          <ac:chgData name="Maximiliano Marcus Morya Pisfil Muñoz" userId="7b1fa31f-8a33-4ec6-9f4b-8a8e857208e3" providerId="ADAL" clId="{2D8565B8-4952-4C01-9DA8-B81E2D5C485B}" dt="2025-11-23T15:42:09.686" v="1925" actId="478"/>
          <ac:picMkLst>
            <pc:docMk/>
            <pc:sldMk cId="3737383198" sldId="328"/>
            <ac:picMk id="2052" creationId="{61B1FAE0-42FC-24C9-E1A1-A61D8CE4FE21}"/>
          </ac:picMkLst>
        </pc:picChg>
        <pc:picChg chg="del">
          <ac:chgData name="Maximiliano Marcus Morya Pisfil Muñoz" userId="7b1fa31f-8a33-4ec6-9f4b-8a8e857208e3" providerId="ADAL" clId="{2D8565B8-4952-4C01-9DA8-B81E2D5C485B}" dt="2025-11-23T15:42:10.380" v="1926" actId="478"/>
          <ac:picMkLst>
            <pc:docMk/>
            <pc:sldMk cId="3737383198" sldId="328"/>
            <ac:picMk id="2054" creationId="{B5888AB3-8FDD-F25B-EF3C-4C732FAA2D71}"/>
          </ac:picMkLst>
        </pc:picChg>
        <pc:picChg chg="add mod">
          <ac:chgData name="Maximiliano Marcus Morya Pisfil Muñoz" userId="7b1fa31f-8a33-4ec6-9f4b-8a8e857208e3" providerId="ADAL" clId="{2D8565B8-4952-4C01-9DA8-B81E2D5C485B}" dt="2025-11-23T15:46:08.941" v="2219" actId="1035"/>
          <ac:picMkLst>
            <pc:docMk/>
            <pc:sldMk cId="3737383198" sldId="328"/>
            <ac:picMk id="4098" creationId="{482A0B12-31E5-8EDC-C514-55DFE74A3FD1}"/>
          </ac:picMkLst>
        </pc:picChg>
        <pc:picChg chg="add mod">
          <ac:chgData name="Maximiliano Marcus Morya Pisfil Muñoz" userId="7b1fa31f-8a33-4ec6-9f4b-8a8e857208e3" providerId="ADAL" clId="{2D8565B8-4952-4C01-9DA8-B81E2D5C485B}" dt="2025-11-23T15:46:08.941" v="2219" actId="1035"/>
          <ac:picMkLst>
            <pc:docMk/>
            <pc:sldMk cId="3737383198" sldId="328"/>
            <ac:picMk id="4100" creationId="{A4657AEA-FF39-EF94-D7E1-DA2326DE6856}"/>
          </ac:picMkLst>
        </pc:picChg>
      </pc:sldChg>
      <pc:sldMasterChg chg="modTransition modSldLayout">
        <pc:chgData name="Maximiliano Marcus Morya Pisfil Muñoz" userId="7b1fa31f-8a33-4ec6-9f4b-8a8e857208e3" providerId="ADAL" clId="{2D8565B8-4952-4C01-9DA8-B81E2D5C485B}" dt="2025-11-23T15:48:12.863" v="2395"/>
        <pc:sldMasterMkLst>
          <pc:docMk/>
          <pc:sldMasterMk cId="149930700" sldId="2147483710"/>
        </pc:sldMasterMkLst>
        <pc:sldLayoutChg chg="modTransition">
          <pc:chgData name="Maximiliano Marcus Morya Pisfil Muñoz" userId="7b1fa31f-8a33-4ec6-9f4b-8a8e857208e3" providerId="ADAL" clId="{2D8565B8-4952-4C01-9DA8-B81E2D5C485B}" dt="2025-11-23T15:48:12.863" v="2395"/>
          <pc:sldLayoutMkLst>
            <pc:docMk/>
            <pc:sldMasterMk cId="149930700" sldId="2147483710"/>
            <pc:sldLayoutMk cId="3063377051" sldId="2147483711"/>
          </pc:sldLayoutMkLst>
        </pc:sldLayoutChg>
        <pc:sldLayoutChg chg="modTransition">
          <pc:chgData name="Maximiliano Marcus Morya Pisfil Muñoz" userId="7b1fa31f-8a33-4ec6-9f4b-8a8e857208e3" providerId="ADAL" clId="{2D8565B8-4952-4C01-9DA8-B81E2D5C485B}" dt="2025-11-23T15:48:12.863" v="2395"/>
          <pc:sldLayoutMkLst>
            <pc:docMk/>
            <pc:sldMasterMk cId="149930700" sldId="2147483710"/>
            <pc:sldLayoutMk cId="3317741026" sldId="2147483712"/>
          </pc:sldLayoutMkLst>
        </pc:sldLayoutChg>
        <pc:sldLayoutChg chg="modTransition">
          <pc:chgData name="Maximiliano Marcus Morya Pisfil Muñoz" userId="7b1fa31f-8a33-4ec6-9f4b-8a8e857208e3" providerId="ADAL" clId="{2D8565B8-4952-4C01-9DA8-B81E2D5C485B}" dt="2025-11-23T15:48:12.863" v="2395"/>
          <pc:sldLayoutMkLst>
            <pc:docMk/>
            <pc:sldMasterMk cId="149930700" sldId="2147483710"/>
            <pc:sldLayoutMk cId="802276076" sldId="2147483713"/>
          </pc:sldLayoutMkLst>
        </pc:sldLayoutChg>
        <pc:sldLayoutChg chg="modTransition">
          <pc:chgData name="Maximiliano Marcus Morya Pisfil Muñoz" userId="7b1fa31f-8a33-4ec6-9f4b-8a8e857208e3" providerId="ADAL" clId="{2D8565B8-4952-4C01-9DA8-B81E2D5C485B}" dt="2025-11-23T15:48:12.863" v="2395"/>
          <pc:sldLayoutMkLst>
            <pc:docMk/>
            <pc:sldMasterMk cId="149930700" sldId="2147483710"/>
            <pc:sldLayoutMk cId="1517198343" sldId="2147483714"/>
          </pc:sldLayoutMkLst>
        </pc:sldLayoutChg>
        <pc:sldLayoutChg chg="modTransition">
          <pc:chgData name="Maximiliano Marcus Morya Pisfil Muñoz" userId="7b1fa31f-8a33-4ec6-9f4b-8a8e857208e3" providerId="ADAL" clId="{2D8565B8-4952-4C01-9DA8-B81E2D5C485B}" dt="2025-11-23T15:48:12.863" v="2395"/>
          <pc:sldLayoutMkLst>
            <pc:docMk/>
            <pc:sldMasterMk cId="149930700" sldId="2147483710"/>
            <pc:sldLayoutMk cId="3425732974" sldId="2147483715"/>
          </pc:sldLayoutMkLst>
        </pc:sldLayoutChg>
        <pc:sldLayoutChg chg="modTransition">
          <pc:chgData name="Maximiliano Marcus Morya Pisfil Muñoz" userId="7b1fa31f-8a33-4ec6-9f4b-8a8e857208e3" providerId="ADAL" clId="{2D8565B8-4952-4C01-9DA8-B81E2D5C485B}" dt="2025-11-23T15:48:12.863" v="2395"/>
          <pc:sldLayoutMkLst>
            <pc:docMk/>
            <pc:sldMasterMk cId="149930700" sldId="2147483710"/>
            <pc:sldLayoutMk cId="2199482148" sldId="2147483716"/>
          </pc:sldLayoutMkLst>
        </pc:sldLayoutChg>
        <pc:sldLayoutChg chg="modTransition">
          <pc:chgData name="Maximiliano Marcus Morya Pisfil Muñoz" userId="7b1fa31f-8a33-4ec6-9f4b-8a8e857208e3" providerId="ADAL" clId="{2D8565B8-4952-4C01-9DA8-B81E2D5C485B}" dt="2025-11-23T15:48:12.863" v="2395"/>
          <pc:sldLayoutMkLst>
            <pc:docMk/>
            <pc:sldMasterMk cId="149930700" sldId="2147483710"/>
            <pc:sldLayoutMk cId="2805480226" sldId="2147483717"/>
          </pc:sldLayoutMkLst>
        </pc:sldLayoutChg>
        <pc:sldLayoutChg chg="modTransition">
          <pc:chgData name="Maximiliano Marcus Morya Pisfil Muñoz" userId="7b1fa31f-8a33-4ec6-9f4b-8a8e857208e3" providerId="ADAL" clId="{2D8565B8-4952-4C01-9DA8-B81E2D5C485B}" dt="2025-11-23T15:48:12.863" v="2395"/>
          <pc:sldLayoutMkLst>
            <pc:docMk/>
            <pc:sldMasterMk cId="149930700" sldId="2147483710"/>
            <pc:sldLayoutMk cId="2399188256" sldId="2147483718"/>
          </pc:sldLayoutMkLst>
        </pc:sldLayoutChg>
        <pc:sldLayoutChg chg="modTransition">
          <pc:chgData name="Maximiliano Marcus Morya Pisfil Muñoz" userId="7b1fa31f-8a33-4ec6-9f4b-8a8e857208e3" providerId="ADAL" clId="{2D8565B8-4952-4C01-9DA8-B81E2D5C485B}" dt="2025-11-23T15:48:12.863" v="2395"/>
          <pc:sldLayoutMkLst>
            <pc:docMk/>
            <pc:sldMasterMk cId="149930700" sldId="2147483710"/>
            <pc:sldLayoutMk cId="2297740533" sldId="2147483719"/>
          </pc:sldLayoutMkLst>
        </pc:sldLayoutChg>
        <pc:sldLayoutChg chg="modTransition">
          <pc:chgData name="Maximiliano Marcus Morya Pisfil Muñoz" userId="7b1fa31f-8a33-4ec6-9f4b-8a8e857208e3" providerId="ADAL" clId="{2D8565B8-4952-4C01-9DA8-B81E2D5C485B}" dt="2025-11-23T15:48:12.863" v="2395"/>
          <pc:sldLayoutMkLst>
            <pc:docMk/>
            <pc:sldMasterMk cId="149930700" sldId="2147483710"/>
            <pc:sldLayoutMk cId="42136810" sldId="2147483720"/>
          </pc:sldLayoutMkLst>
        </pc:sldLayoutChg>
        <pc:sldLayoutChg chg="modTransition">
          <pc:chgData name="Maximiliano Marcus Morya Pisfil Muñoz" userId="7b1fa31f-8a33-4ec6-9f4b-8a8e857208e3" providerId="ADAL" clId="{2D8565B8-4952-4C01-9DA8-B81E2D5C485B}" dt="2025-11-23T15:48:12.863" v="2395"/>
          <pc:sldLayoutMkLst>
            <pc:docMk/>
            <pc:sldMasterMk cId="149930700" sldId="2147483710"/>
            <pc:sldLayoutMk cId="2796713797" sldId="214748372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37728-FD4F-4C08-840C-DDA02C79AC1F}" type="datetimeFigureOut">
              <a:rPr lang="es-CL" smtClean="0"/>
              <a:t>23-11-2025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6B939-5304-4A32-A046-CF202FB8972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792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77051"/>
      </p:ext>
    </p:extLst>
  </p:cSld>
  <p:clrMapOvr>
    <a:masterClrMapping/>
  </p:clrMapOvr>
  <p:transition spd="slow">
    <p:push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810"/>
      </p:ext>
    </p:extLst>
  </p:cSld>
  <p:clrMapOvr>
    <a:masterClrMapping/>
  </p:clrMapOvr>
  <p:transition spd="slow">
    <p:push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13797"/>
      </p:ext>
    </p:extLst>
  </p:cSld>
  <p:clrMapOvr>
    <a:masterClrMapping/>
  </p:clrMapOvr>
  <p:transition spd="slow">
    <p:push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41026"/>
      </p:ext>
    </p:extLst>
  </p:cSld>
  <p:clrMapOvr>
    <a:masterClrMapping/>
  </p:clrMapOvr>
  <p:transition spd="slow">
    <p:push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76076"/>
      </p:ext>
    </p:extLst>
  </p:cSld>
  <p:clrMapOvr>
    <a:masterClrMapping/>
  </p:clrMapOvr>
  <p:transition spd="slow">
    <p:push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98343"/>
      </p:ext>
    </p:extLst>
  </p:cSld>
  <p:clrMapOvr>
    <a:masterClrMapping/>
  </p:clrMapOvr>
  <p:transition spd="slow">
    <p:push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32974"/>
      </p:ext>
    </p:extLst>
  </p:cSld>
  <p:clrMapOvr>
    <a:masterClrMapping/>
  </p:clrMapOvr>
  <p:transition spd="slow">
    <p:push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2148"/>
      </p:ext>
    </p:extLst>
  </p:cSld>
  <p:clrMapOvr>
    <a:masterClrMapping/>
  </p:clrMapOvr>
  <p:transition spd="slow">
    <p:push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80226"/>
      </p:ext>
    </p:extLst>
  </p:cSld>
  <p:clrMapOvr>
    <a:masterClrMapping/>
  </p:clrMapOvr>
  <p:transition spd="slow">
    <p:push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88256"/>
      </p:ext>
    </p:extLst>
  </p:cSld>
  <p:clrMapOvr>
    <a:masterClrMapping/>
  </p:clrMapOvr>
  <p:transition spd="slow">
    <p:push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40533"/>
      </p:ext>
    </p:extLst>
  </p:cSld>
  <p:clrMapOvr>
    <a:masterClrMapping/>
  </p:clrMapOvr>
  <p:transition spd="slow">
    <p:push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0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ransition spd="slow">
    <p:push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treetmap.org/" TargetMode="External"/><Relationship Id="rId2" Type="http://schemas.openxmlformats.org/officeDocument/2006/relationships/hyperlink" Target="https://mapas-conaset.opendata.arcgis.com/datasets/120356e90c6243c487e76077dfba2196_0/explor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706.02216" TargetMode="External"/><Relationship Id="rId4" Type="http://schemas.openxmlformats.org/officeDocument/2006/relationships/hyperlink" Target="https://datos.gob.cl/dataset/establecimientos-de-salud-vigentes/resource/2c44d782-3365-44e3-aefb-2c8b8363a1bc?utm_source=chatgpt.com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0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08A946-10AD-2434-E9BC-CF0EB9DA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433" y="742581"/>
            <a:ext cx="2920409" cy="1325563"/>
          </a:xfrm>
        </p:spPr>
        <p:txBody>
          <a:bodyPr>
            <a:noAutofit/>
          </a:bodyPr>
          <a:lstStyle/>
          <a:p>
            <a:r>
              <a:rPr lang="es-CL" sz="1600" dirty="0">
                <a:latin typeface="Century Gothic" panose="020B0502020202020204" pitchFamily="34" charset="0"/>
              </a:rPr>
              <a:t>Facultad de Computación</a:t>
            </a:r>
            <a:br>
              <a:rPr lang="es-CL" sz="1600" dirty="0">
                <a:latin typeface="Century Gothic" panose="020B0502020202020204" pitchFamily="34" charset="0"/>
              </a:rPr>
            </a:br>
            <a:r>
              <a:rPr lang="es-CL" sz="1600" dirty="0">
                <a:latin typeface="Century Gothic" panose="020B0502020202020204" pitchFamily="34" charset="0"/>
              </a:rPr>
              <a:t>IIC3641 - GML</a:t>
            </a:r>
          </a:p>
        </p:txBody>
      </p:sp>
      <p:pic>
        <p:nvPicPr>
          <p:cNvPr id="5" name="Marcador de contenido 4" descr="Logotipo&#10;&#10;El contenido generado por IA puede ser incorrecto.">
            <a:extLst>
              <a:ext uri="{FF2B5EF4-FFF2-40B4-BE49-F238E27FC236}">
                <a16:creationId xmlns:a16="http://schemas.microsoft.com/office/drawing/2014/main" id="{5A63B2A3-398F-19B3-DF00-732EA0B8D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22" y="291769"/>
            <a:ext cx="1839472" cy="2453645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7FF02DF-A420-ABF2-81E6-D007A30F5C9B}"/>
              </a:ext>
            </a:extLst>
          </p:cNvPr>
          <p:cNvSpPr txBox="1">
            <a:spLocks/>
          </p:cNvSpPr>
          <p:nvPr/>
        </p:nvSpPr>
        <p:spPr>
          <a:xfrm>
            <a:off x="1366283" y="2615806"/>
            <a:ext cx="9728791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dirty="0">
                <a:latin typeface="Century Gothic" panose="020B0502020202020204" pitchFamily="34" charset="0"/>
              </a:rPr>
              <a:t>Predictor de </a:t>
            </a:r>
            <a:r>
              <a:rPr lang="en-US" sz="4100" dirty="0" err="1">
                <a:latin typeface="Century Gothic" panose="020B0502020202020204" pitchFamily="34" charset="0"/>
              </a:rPr>
              <a:t>seguridad</a:t>
            </a:r>
            <a:r>
              <a:rPr lang="en-US" sz="4100" dirty="0">
                <a:latin typeface="Century Gothic" panose="020B0502020202020204" pitchFamily="34" charset="0"/>
              </a:rPr>
              <a:t> vial </a:t>
            </a:r>
            <a:r>
              <a:rPr lang="en-US" sz="4100" dirty="0" err="1">
                <a:latin typeface="Century Gothic" panose="020B0502020202020204" pitchFamily="34" charset="0"/>
              </a:rPr>
              <a:t>en</a:t>
            </a:r>
            <a:r>
              <a:rPr lang="en-US" sz="4100" dirty="0">
                <a:latin typeface="Century Gothic" panose="020B0502020202020204" pitchFamily="34" charset="0"/>
              </a:rPr>
              <a:t> las </a:t>
            </a:r>
            <a:r>
              <a:rPr lang="en-US" sz="4100" dirty="0" err="1">
                <a:latin typeface="Century Gothic" panose="020B0502020202020204" pitchFamily="34" charset="0"/>
              </a:rPr>
              <a:t>calles</a:t>
            </a:r>
            <a:r>
              <a:rPr lang="en-US" sz="4100" dirty="0">
                <a:latin typeface="Century Gothic" panose="020B0502020202020204" pitchFamily="34" charset="0"/>
              </a:rPr>
              <a:t> de la </a:t>
            </a:r>
            <a:r>
              <a:rPr lang="en-US" sz="4100" dirty="0" err="1">
                <a:latin typeface="Century Gothic" panose="020B0502020202020204" pitchFamily="34" charset="0"/>
              </a:rPr>
              <a:t>Región</a:t>
            </a:r>
            <a:r>
              <a:rPr lang="en-US" sz="4100" dirty="0">
                <a:latin typeface="Century Gothic" panose="020B0502020202020204" pitchFamily="34" charset="0"/>
              </a:rPr>
              <a:t> </a:t>
            </a:r>
            <a:r>
              <a:rPr lang="en-US" sz="4100" dirty="0" err="1">
                <a:latin typeface="Century Gothic" panose="020B0502020202020204" pitchFamily="34" charset="0"/>
              </a:rPr>
              <a:t>Metroplitana</a:t>
            </a:r>
            <a:endParaRPr lang="es-CL" sz="4100" dirty="0">
              <a:latin typeface="Century Gothic" panose="020B0502020202020204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9AAEDFC-884C-C59F-6A88-4F2B1DE7B0C1}"/>
              </a:ext>
            </a:extLst>
          </p:cNvPr>
          <p:cNvSpPr txBox="1">
            <a:spLocks/>
          </p:cNvSpPr>
          <p:nvPr/>
        </p:nvSpPr>
        <p:spPr>
          <a:xfrm>
            <a:off x="7467601" y="4963994"/>
            <a:ext cx="3888528" cy="1533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2000" dirty="0">
                <a:latin typeface="Century Gothic" panose="020B0502020202020204" pitchFamily="34" charset="0"/>
              </a:rPr>
              <a:t>Nombres: </a:t>
            </a:r>
          </a:p>
          <a:p>
            <a:pPr lvl="1"/>
            <a:r>
              <a:rPr lang="es-CL" sz="2000" dirty="0">
                <a:latin typeface="Century Gothic" panose="020B0502020202020204" pitchFamily="34" charset="0"/>
              </a:rPr>
              <a:t>Jean </a:t>
            </a:r>
            <a:r>
              <a:rPr lang="es-CL" sz="2000" dirty="0" err="1">
                <a:latin typeface="Century Gothic" panose="020B0502020202020204" pitchFamily="34" charset="0"/>
              </a:rPr>
              <a:t>Rodriguez</a:t>
            </a:r>
            <a:endParaRPr lang="es-CL" sz="2000" dirty="0">
              <a:latin typeface="Century Gothic" panose="020B0502020202020204" pitchFamily="34" charset="0"/>
            </a:endParaRPr>
          </a:p>
          <a:p>
            <a:pPr lvl="1"/>
            <a:r>
              <a:rPr lang="es-CL" sz="2000" dirty="0">
                <a:latin typeface="Century Gothic" panose="020B0502020202020204" pitchFamily="34" charset="0"/>
              </a:rPr>
              <a:t>Pablo Leiva</a:t>
            </a:r>
          </a:p>
          <a:p>
            <a:pPr lvl="1"/>
            <a:r>
              <a:rPr lang="es-CL" sz="2000" dirty="0">
                <a:latin typeface="Century Gothic" panose="020B0502020202020204" pitchFamily="34" charset="0"/>
              </a:rPr>
              <a:t>Maximiliano Pisfil</a:t>
            </a: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1744980090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0D247-4689-64DE-973B-4E893765D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ítulo 1">
            <a:extLst>
              <a:ext uri="{FF2B5EF4-FFF2-40B4-BE49-F238E27FC236}">
                <a16:creationId xmlns:a16="http://schemas.microsoft.com/office/drawing/2014/main" id="{8F57004A-0EE4-2EF0-8FF8-E0409914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38" y="58681"/>
            <a:ext cx="10515600" cy="1325563"/>
          </a:xfrm>
        </p:spPr>
        <p:txBody>
          <a:bodyPr/>
          <a:lstStyle/>
          <a:p>
            <a:r>
              <a:rPr lang="es-CL" dirty="0"/>
              <a:t>Nivel de severidad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A02E2C6-69FC-5802-CBEA-1D7466B4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350" y="10761853"/>
            <a:ext cx="8421605" cy="3219317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FF6BEEEA-AEC5-18DF-7BBB-E472534A8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35" y="1174694"/>
            <a:ext cx="9989003" cy="54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97044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1EC48-0F63-9ECD-714A-3D7BC7001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E8C3D84-134F-7F62-82EB-3BD01441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38" y="246571"/>
            <a:ext cx="10515600" cy="1325563"/>
          </a:xfrm>
        </p:spPr>
        <p:txBody>
          <a:bodyPr/>
          <a:lstStyle/>
          <a:p>
            <a:r>
              <a:rPr lang="es-CL" dirty="0"/>
              <a:t>Entrenamiento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DA5343-A1EB-3D8D-C7E0-FBDC62965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56" y="1825625"/>
            <a:ext cx="5789780" cy="4351338"/>
          </a:xfrm>
        </p:spPr>
        <p:txBody>
          <a:bodyPr/>
          <a:lstStyle/>
          <a:p>
            <a:r>
              <a:rPr lang="es-CL" dirty="0"/>
              <a:t> Split 70/15/15 a nivel de aristas.</a:t>
            </a:r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endParaRPr lang="es-CL" dirty="0"/>
          </a:p>
          <a:p>
            <a:r>
              <a:rPr lang="es-CL" dirty="0"/>
              <a:t>Optimización: Adam + Cross-</a:t>
            </a:r>
            <a:r>
              <a:rPr lang="es-CL" dirty="0" err="1"/>
              <a:t>Entropy</a:t>
            </a:r>
            <a:r>
              <a:rPr lang="es-CL" dirty="0"/>
              <a:t>.</a:t>
            </a:r>
          </a:p>
          <a:p>
            <a:pPr marL="0" indent="0">
              <a:buNone/>
            </a:pPr>
            <a:endParaRPr lang="es-CL" dirty="0"/>
          </a:p>
          <a:p>
            <a:r>
              <a:rPr lang="es-CL" dirty="0"/>
              <a:t>Grafo completo de la zona urbana de la Región Metropolitana.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34FF60-2981-1639-A049-57CB2EA3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742" y="965516"/>
            <a:ext cx="5423321" cy="542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3D6E1B9-AA44-2A3E-4077-07A5AE0401D9}"/>
              </a:ext>
            </a:extLst>
          </p:cNvPr>
          <p:cNvSpPr/>
          <p:nvPr/>
        </p:nvSpPr>
        <p:spPr>
          <a:xfrm>
            <a:off x="1169122" y="2468605"/>
            <a:ext cx="2520000" cy="72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</a:rPr>
              <a:t>70%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1E0518B-3F35-8532-583E-7342067602D3}"/>
              </a:ext>
            </a:extLst>
          </p:cNvPr>
          <p:cNvSpPr/>
          <p:nvPr/>
        </p:nvSpPr>
        <p:spPr>
          <a:xfrm>
            <a:off x="3730893" y="2468605"/>
            <a:ext cx="540000" cy="72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</a:rPr>
              <a:t>15%</a:t>
            </a:r>
            <a:endParaRPr lang="es-CL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48036E2-4165-7F6A-B052-B8DB669B4213}"/>
              </a:ext>
            </a:extLst>
          </p:cNvPr>
          <p:cNvSpPr/>
          <p:nvPr/>
        </p:nvSpPr>
        <p:spPr>
          <a:xfrm>
            <a:off x="4308720" y="2466300"/>
            <a:ext cx="540000" cy="72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</a:rPr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346822356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1EC48-0F63-9ECD-714A-3D7BC7001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E8C3D84-134F-7F62-82EB-3BD01441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38" y="246571"/>
            <a:ext cx="10515600" cy="1325563"/>
          </a:xfrm>
        </p:spPr>
        <p:txBody>
          <a:bodyPr/>
          <a:lstStyle/>
          <a:p>
            <a:r>
              <a:rPr lang="es-CL" dirty="0"/>
              <a:t>Resultados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D42710C-FD86-F4DA-6DC4-5F8F2A89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14" y="2170700"/>
            <a:ext cx="5832248" cy="33351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3643001-7C29-272B-9D55-19A335E0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98" y="739950"/>
            <a:ext cx="4163030" cy="233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CD36C1-FD58-2C91-A8EF-30BDD78EF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98" y="3613241"/>
            <a:ext cx="4211308" cy="23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816013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584E06F-7F0D-439D-B634-C8D00D316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32" y="1391136"/>
            <a:ext cx="5151132" cy="515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25D2118-02E7-DBFF-F88E-95241E2A6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21" y="1350266"/>
            <a:ext cx="5197971" cy="519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B15791EC-28EC-F550-47BA-720247CC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38" y="246571"/>
            <a:ext cx="10515600" cy="1325563"/>
          </a:xfrm>
        </p:spPr>
        <p:txBody>
          <a:bodyPr/>
          <a:lstStyle/>
          <a:p>
            <a:r>
              <a:rPr lang="es-CL" dirty="0"/>
              <a:t>Predicción del modelo</a:t>
            </a:r>
          </a:p>
        </p:txBody>
      </p:sp>
    </p:spTree>
    <p:extLst>
      <p:ext uri="{BB962C8B-B14F-4D97-AF65-F5344CB8AC3E}">
        <p14:creationId xmlns:p14="http://schemas.microsoft.com/office/powerpoint/2010/main" val="1826618682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E4831-B599-A71B-6050-60279C00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DA06C3-D90D-8CA2-F232-711092F7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38" y="246571"/>
            <a:ext cx="10515600" cy="1325563"/>
          </a:xfrm>
        </p:spPr>
        <p:txBody>
          <a:bodyPr/>
          <a:lstStyle/>
          <a:p>
            <a:r>
              <a:rPr lang="es-CL" dirty="0"/>
              <a:t>Comparación con </a:t>
            </a:r>
            <a:r>
              <a:rPr lang="es-CL" dirty="0" err="1"/>
              <a:t>GraphSAGE</a:t>
            </a:r>
            <a:r>
              <a:rPr lang="es-CL" dirty="0"/>
              <a:t> - GAT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96E250A-7269-DDD1-5586-2C3879CBE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160" y="1595733"/>
            <a:ext cx="5098694" cy="212654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82A0B12-31E5-8EDC-C514-55DFE74A3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160" y="4261291"/>
            <a:ext cx="2520000" cy="14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4657AEA-FF39-EF94-D7E1-DA2326DE6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906" y="4261291"/>
            <a:ext cx="2520000" cy="141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7F04349-E096-2CDC-5F02-6304CACBBE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6287"/>
          <a:stretch>
            <a:fillRect/>
          </a:stretch>
        </p:blipFill>
        <p:spPr>
          <a:xfrm>
            <a:off x="445540" y="1610999"/>
            <a:ext cx="5026780" cy="211891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51FD20F-006A-CC4A-4B73-24A42AA04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16" y="4261290"/>
            <a:ext cx="2520000" cy="14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77BBFCE-9C35-AB3A-9BF3-3D6266AA7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589" y="4261291"/>
            <a:ext cx="2520000" cy="141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2A4E63B-CDCC-51E9-2433-2C0085C6AEA0}"/>
              </a:ext>
            </a:extLst>
          </p:cNvPr>
          <p:cNvSpPr txBox="1"/>
          <p:nvPr/>
        </p:nvSpPr>
        <p:spPr>
          <a:xfrm>
            <a:off x="1817649" y="5915077"/>
            <a:ext cx="335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/>
              <a:t>GraphSAGE</a:t>
            </a:r>
            <a:endParaRPr lang="es-CL" sz="32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1D64E42-030F-F87C-E231-AA5D82B6BBC0}"/>
              </a:ext>
            </a:extLst>
          </p:cNvPr>
          <p:cNvSpPr txBox="1"/>
          <p:nvPr/>
        </p:nvSpPr>
        <p:spPr>
          <a:xfrm>
            <a:off x="8543683" y="5915076"/>
            <a:ext cx="335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/>
              <a:t>GAT</a:t>
            </a:r>
          </a:p>
        </p:txBody>
      </p:sp>
    </p:spTree>
    <p:extLst>
      <p:ext uri="{BB962C8B-B14F-4D97-AF65-F5344CB8AC3E}">
        <p14:creationId xmlns:p14="http://schemas.microsoft.com/office/powerpoint/2010/main" val="373738319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1EC48-0F63-9ECD-714A-3D7BC7001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E8C3D84-134F-7F62-82EB-3BD01441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38" y="246571"/>
            <a:ext cx="10515600" cy="1325563"/>
          </a:xfrm>
        </p:spPr>
        <p:txBody>
          <a:bodyPr/>
          <a:lstStyle/>
          <a:p>
            <a:r>
              <a:rPr lang="es-CL" dirty="0"/>
              <a:t>Próximos Contribuciones</a:t>
            </a:r>
          </a:p>
        </p:txBody>
      </p:sp>
      <p:sp>
        <p:nvSpPr>
          <p:cNvPr id="56" name="Marcador de contenido 2">
            <a:extLst>
              <a:ext uri="{FF2B5EF4-FFF2-40B4-BE49-F238E27FC236}">
                <a16:creationId xmlns:a16="http://schemas.microsoft.com/office/drawing/2014/main" id="{EB33CB12-8B17-11A9-5DA9-3F7215272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38" y="1844929"/>
            <a:ext cx="9785515" cy="3883003"/>
          </a:xfrm>
        </p:spPr>
        <p:txBody>
          <a:bodyPr>
            <a:normAutofit/>
          </a:bodyPr>
          <a:lstStyle/>
          <a:p>
            <a:r>
              <a:rPr lang="es-CL" dirty="0"/>
              <a:t> Primer pipeline completo de riesgo vial en la RM usando </a:t>
            </a:r>
            <a:r>
              <a:rPr lang="es-CL" dirty="0" err="1"/>
              <a:t>GNNs</a:t>
            </a:r>
            <a:r>
              <a:rPr lang="es-CL" dirty="0"/>
              <a:t>.</a:t>
            </a:r>
          </a:p>
          <a:p>
            <a:pPr marL="0" indent="0">
              <a:buNone/>
            </a:pPr>
            <a:endParaRPr lang="es-CL" dirty="0"/>
          </a:p>
          <a:p>
            <a:r>
              <a:rPr lang="es-CL" dirty="0" err="1"/>
              <a:t>Explicabilidad</a:t>
            </a:r>
            <a:r>
              <a:rPr lang="es-CL" dirty="0"/>
              <a:t> por calle.</a:t>
            </a:r>
          </a:p>
          <a:p>
            <a:pPr marL="0" indent="0">
              <a:buNone/>
            </a:pPr>
            <a:endParaRPr lang="es-CL" dirty="0"/>
          </a:p>
          <a:p>
            <a:r>
              <a:rPr lang="es-CL" dirty="0"/>
              <a:t>Modelo reproducible para otras ciudades</a:t>
            </a:r>
          </a:p>
        </p:txBody>
      </p:sp>
    </p:spTree>
    <p:extLst>
      <p:ext uri="{BB962C8B-B14F-4D97-AF65-F5344CB8AC3E}">
        <p14:creationId xmlns:p14="http://schemas.microsoft.com/office/powerpoint/2010/main" val="601520497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FC896-DF19-C5E9-60DB-BF0AF341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Referencias:</a:t>
            </a:r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23D762F9-840F-3C71-A04B-9C96819D5782}"/>
              </a:ext>
            </a:extLst>
          </p:cNvPr>
          <p:cNvGrpSpPr/>
          <p:nvPr/>
        </p:nvGrpSpPr>
        <p:grpSpPr>
          <a:xfrm>
            <a:off x="10520429" y="5319098"/>
            <a:ext cx="890936" cy="850589"/>
            <a:chOff x="10203165" y="5691106"/>
            <a:chExt cx="890936" cy="850589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9F15EE6C-4072-10BE-268B-BDB9C7B30532}"/>
                </a:ext>
              </a:extLst>
            </p:cNvPr>
            <p:cNvSpPr/>
            <p:nvPr/>
          </p:nvSpPr>
          <p:spPr>
            <a:xfrm rot="20575525">
              <a:off x="10272024" y="5691106"/>
              <a:ext cx="180000" cy="180000"/>
            </a:xfrm>
            <a:prstGeom prst="ellipse">
              <a:avLst/>
            </a:prstGeom>
            <a:solidFill>
              <a:srgbClr val="F6BEC9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95C02E8D-BF0B-E5FF-E19C-4EC8AD540376}"/>
                </a:ext>
              </a:extLst>
            </p:cNvPr>
            <p:cNvSpPr/>
            <p:nvPr/>
          </p:nvSpPr>
          <p:spPr>
            <a:xfrm rot="19446628">
              <a:off x="10602010" y="5849524"/>
              <a:ext cx="180000" cy="180000"/>
            </a:xfrm>
            <a:prstGeom prst="ellipse">
              <a:avLst/>
            </a:prstGeom>
            <a:solidFill>
              <a:srgbClr val="F15B5B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378E4149-5635-92B0-2709-FF3C95B3C85F}"/>
                </a:ext>
              </a:extLst>
            </p:cNvPr>
            <p:cNvSpPr/>
            <p:nvPr/>
          </p:nvSpPr>
          <p:spPr>
            <a:xfrm rot="1837068">
              <a:off x="10310924" y="6361695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E613B9A6-0464-3203-D275-D5C24D7051D9}"/>
                </a:ext>
              </a:extLst>
            </p:cNvPr>
            <p:cNvSpPr/>
            <p:nvPr/>
          </p:nvSpPr>
          <p:spPr>
            <a:xfrm rot="19442714">
              <a:off x="10561699" y="6232167"/>
              <a:ext cx="180000" cy="1800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F16B0245-AFAC-3FFF-88A1-7DB6C179B57F}"/>
                </a:ext>
              </a:extLst>
            </p:cNvPr>
            <p:cNvSpPr/>
            <p:nvPr/>
          </p:nvSpPr>
          <p:spPr>
            <a:xfrm rot="20419629">
              <a:off x="10203165" y="6070251"/>
              <a:ext cx="180000" cy="1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FCEABFFE-03BC-C785-7747-1644CC69FFE7}"/>
                </a:ext>
              </a:extLst>
            </p:cNvPr>
            <p:cNvSpPr/>
            <p:nvPr/>
          </p:nvSpPr>
          <p:spPr>
            <a:xfrm>
              <a:off x="10914101" y="5831643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AF1EBEDF-F253-8866-9561-C27E64DA5632}"/>
                </a:ext>
              </a:extLst>
            </p:cNvPr>
            <p:cNvSpPr/>
            <p:nvPr/>
          </p:nvSpPr>
          <p:spPr>
            <a:xfrm rot="856740">
              <a:off x="10909163" y="6181077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D83F4CF2-6F4A-4B08-3420-6A29C8719030}"/>
                </a:ext>
              </a:extLst>
            </p:cNvPr>
            <p:cNvCxnSpPr>
              <a:cxnSpLocks/>
              <a:stCxn id="56" idx="4"/>
              <a:endCxn id="57" idx="0"/>
            </p:cNvCxnSpPr>
            <p:nvPr/>
          </p:nvCxnSpPr>
          <p:spPr>
            <a:xfrm>
              <a:off x="11004101" y="6011643"/>
              <a:ext cx="17260" cy="1722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201CCE75-0952-0D25-B78B-579409AE2E87}"/>
                </a:ext>
              </a:extLst>
            </p:cNvPr>
            <p:cNvCxnSpPr>
              <a:cxnSpLocks/>
              <a:stCxn id="52" idx="4"/>
              <a:endCxn id="57" idx="2"/>
            </p:cNvCxnSpPr>
            <p:nvPr/>
          </p:nvCxnSpPr>
          <p:spPr>
            <a:xfrm>
              <a:off x="10744770" y="6012437"/>
              <a:ext cx="167173" cy="2364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2980AD90-35FD-BEAA-E69B-801F5074C4B3}"/>
                </a:ext>
              </a:extLst>
            </p:cNvPr>
            <p:cNvCxnSpPr>
              <a:cxnSpLocks/>
              <a:stCxn id="56" idx="3"/>
              <a:endCxn id="54" idx="6"/>
            </p:cNvCxnSpPr>
            <p:nvPr/>
          </p:nvCxnSpPr>
          <p:spPr>
            <a:xfrm flipH="1">
              <a:off x="10724552" y="5985283"/>
              <a:ext cx="215909" cy="2840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2A249C91-15DC-7E98-947F-5C8F0143372D}"/>
                </a:ext>
              </a:extLst>
            </p:cNvPr>
            <p:cNvCxnSpPr>
              <a:cxnSpLocks/>
              <a:stCxn id="51" idx="4"/>
              <a:endCxn id="54" idx="0"/>
            </p:cNvCxnSpPr>
            <p:nvPr/>
          </p:nvCxnSpPr>
          <p:spPr>
            <a:xfrm>
              <a:off x="10388449" y="5867139"/>
              <a:ext cx="210407" cy="382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BB284BDB-7989-98EF-EEC9-9EFC357231CD}"/>
                </a:ext>
              </a:extLst>
            </p:cNvPr>
            <p:cNvCxnSpPr>
              <a:cxnSpLocks/>
              <a:stCxn id="55" idx="6"/>
              <a:endCxn id="52" idx="2"/>
            </p:cNvCxnSpPr>
            <p:nvPr/>
          </p:nvCxnSpPr>
          <p:spPr>
            <a:xfrm flipV="1">
              <a:off x="10377912" y="5992284"/>
              <a:ext cx="241185" cy="137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97936611-6102-1BA9-B35B-C955522B1C29}"/>
                </a:ext>
              </a:extLst>
            </p:cNvPr>
            <p:cNvCxnSpPr>
              <a:cxnSpLocks/>
              <a:stCxn id="54" idx="1"/>
              <a:endCxn id="53" idx="0"/>
            </p:cNvCxnSpPr>
            <p:nvPr/>
          </p:nvCxnSpPr>
          <p:spPr>
            <a:xfrm flipH="1">
              <a:off x="10446762" y="6308018"/>
              <a:ext cx="116056" cy="662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ector recto 1023">
              <a:extLst>
                <a:ext uri="{FF2B5EF4-FFF2-40B4-BE49-F238E27FC236}">
                  <a16:creationId xmlns:a16="http://schemas.microsoft.com/office/drawing/2014/main" id="{CF20095A-18F9-548A-303F-B844C33F163B}"/>
                </a:ext>
              </a:extLst>
            </p:cNvPr>
            <p:cNvCxnSpPr>
              <a:cxnSpLocks/>
              <a:stCxn id="55" idx="4"/>
              <a:endCxn id="53" idx="1"/>
            </p:cNvCxnSpPr>
            <p:nvPr/>
          </p:nvCxnSpPr>
          <p:spPr>
            <a:xfrm>
              <a:off x="10323463" y="6244998"/>
              <a:ext cx="55106" cy="1195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6" name="Grupo 1025">
            <a:extLst>
              <a:ext uri="{FF2B5EF4-FFF2-40B4-BE49-F238E27FC236}">
                <a16:creationId xmlns:a16="http://schemas.microsoft.com/office/drawing/2014/main" id="{80F8E4E4-120A-CC46-7F5B-529DCD50F189}"/>
              </a:ext>
            </a:extLst>
          </p:cNvPr>
          <p:cNvGrpSpPr/>
          <p:nvPr/>
        </p:nvGrpSpPr>
        <p:grpSpPr>
          <a:xfrm>
            <a:off x="9324797" y="5383176"/>
            <a:ext cx="910074" cy="857346"/>
            <a:chOff x="8964180" y="5325403"/>
            <a:chExt cx="910074" cy="857346"/>
          </a:xfrm>
        </p:grpSpPr>
        <p:sp>
          <p:nvSpPr>
            <p:cNvPr id="1027" name="Elipse 1026">
              <a:extLst>
                <a:ext uri="{FF2B5EF4-FFF2-40B4-BE49-F238E27FC236}">
                  <a16:creationId xmlns:a16="http://schemas.microsoft.com/office/drawing/2014/main" id="{64270C1E-9A0F-244B-8892-A8D945BE1255}"/>
                </a:ext>
              </a:extLst>
            </p:cNvPr>
            <p:cNvSpPr/>
            <p:nvPr/>
          </p:nvSpPr>
          <p:spPr>
            <a:xfrm rot="20575525">
              <a:off x="9076443" y="5325403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8" name="Elipse 1027">
              <a:extLst>
                <a:ext uri="{FF2B5EF4-FFF2-40B4-BE49-F238E27FC236}">
                  <a16:creationId xmlns:a16="http://schemas.microsoft.com/office/drawing/2014/main" id="{3B237031-8FB8-3350-C522-2939E1CFB0DA}"/>
                </a:ext>
              </a:extLst>
            </p:cNvPr>
            <p:cNvSpPr/>
            <p:nvPr/>
          </p:nvSpPr>
          <p:spPr>
            <a:xfrm rot="19446628">
              <a:off x="9406263" y="5453239"/>
              <a:ext cx="180000" cy="180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9" name="Elipse 1028">
              <a:extLst>
                <a:ext uri="{FF2B5EF4-FFF2-40B4-BE49-F238E27FC236}">
                  <a16:creationId xmlns:a16="http://schemas.microsoft.com/office/drawing/2014/main" id="{445761C3-2A41-1675-BBB1-E3BDCF6AFFB9}"/>
                </a:ext>
              </a:extLst>
            </p:cNvPr>
            <p:cNvSpPr/>
            <p:nvPr/>
          </p:nvSpPr>
          <p:spPr>
            <a:xfrm rot="1837068">
              <a:off x="9038629" y="6002749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0" name="Elipse 1029">
              <a:extLst>
                <a:ext uri="{FF2B5EF4-FFF2-40B4-BE49-F238E27FC236}">
                  <a16:creationId xmlns:a16="http://schemas.microsoft.com/office/drawing/2014/main" id="{D54EF40E-C9A9-88B8-1B00-57CDFDDF2F3D}"/>
                </a:ext>
              </a:extLst>
            </p:cNvPr>
            <p:cNvSpPr/>
            <p:nvPr/>
          </p:nvSpPr>
          <p:spPr>
            <a:xfrm rot="19442714">
              <a:off x="9349189" y="5952068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1" name="Elipse 1030">
              <a:extLst>
                <a:ext uri="{FF2B5EF4-FFF2-40B4-BE49-F238E27FC236}">
                  <a16:creationId xmlns:a16="http://schemas.microsoft.com/office/drawing/2014/main" id="{ADBD66F1-C88D-207B-F79E-FA1AE7027A95}"/>
                </a:ext>
              </a:extLst>
            </p:cNvPr>
            <p:cNvSpPr/>
            <p:nvPr/>
          </p:nvSpPr>
          <p:spPr>
            <a:xfrm rot="20419629">
              <a:off x="8964180" y="5700888"/>
              <a:ext cx="180000" cy="1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2" name="Elipse 1031">
              <a:extLst>
                <a:ext uri="{FF2B5EF4-FFF2-40B4-BE49-F238E27FC236}">
                  <a16:creationId xmlns:a16="http://schemas.microsoft.com/office/drawing/2014/main" id="{8B67C0BA-A2FA-7374-3C81-97147A1F67E0}"/>
                </a:ext>
              </a:extLst>
            </p:cNvPr>
            <p:cNvSpPr/>
            <p:nvPr/>
          </p:nvSpPr>
          <p:spPr>
            <a:xfrm>
              <a:off x="9666791" y="5501436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3" name="Elipse 1032">
              <a:extLst>
                <a:ext uri="{FF2B5EF4-FFF2-40B4-BE49-F238E27FC236}">
                  <a16:creationId xmlns:a16="http://schemas.microsoft.com/office/drawing/2014/main" id="{EF48094C-8640-A4FC-7BDC-4C2A593ABC79}"/>
                </a:ext>
              </a:extLst>
            </p:cNvPr>
            <p:cNvSpPr/>
            <p:nvPr/>
          </p:nvSpPr>
          <p:spPr>
            <a:xfrm rot="856740">
              <a:off x="9694254" y="5807396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34" name="Conector recto 1033">
              <a:extLst>
                <a:ext uri="{FF2B5EF4-FFF2-40B4-BE49-F238E27FC236}">
                  <a16:creationId xmlns:a16="http://schemas.microsoft.com/office/drawing/2014/main" id="{86DF21EC-8971-180D-3FFC-09E86EB2D09B}"/>
                </a:ext>
              </a:extLst>
            </p:cNvPr>
            <p:cNvCxnSpPr>
              <a:stCxn id="1032" idx="4"/>
              <a:endCxn id="1033" idx="0"/>
            </p:cNvCxnSpPr>
            <p:nvPr/>
          </p:nvCxnSpPr>
          <p:spPr>
            <a:xfrm>
              <a:off x="9756791" y="5681436"/>
              <a:ext cx="49661" cy="1287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ector recto 1034">
              <a:extLst>
                <a:ext uri="{FF2B5EF4-FFF2-40B4-BE49-F238E27FC236}">
                  <a16:creationId xmlns:a16="http://schemas.microsoft.com/office/drawing/2014/main" id="{D23546B7-0F74-C2A2-3874-228AB6422FDF}"/>
                </a:ext>
              </a:extLst>
            </p:cNvPr>
            <p:cNvCxnSpPr>
              <a:cxnSpLocks/>
              <a:stCxn id="1028" idx="4"/>
              <a:endCxn id="1033" idx="2"/>
            </p:cNvCxnSpPr>
            <p:nvPr/>
          </p:nvCxnSpPr>
          <p:spPr>
            <a:xfrm>
              <a:off x="9549023" y="5616152"/>
              <a:ext cx="148011" cy="2590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ector recto 1035">
              <a:extLst>
                <a:ext uri="{FF2B5EF4-FFF2-40B4-BE49-F238E27FC236}">
                  <a16:creationId xmlns:a16="http://schemas.microsoft.com/office/drawing/2014/main" id="{1FAB5126-9C1D-16F0-A399-5E9D296B22A9}"/>
                </a:ext>
              </a:extLst>
            </p:cNvPr>
            <p:cNvCxnSpPr>
              <a:cxnSpLocks/>
              <a:stCxn id="1032" idx="3"/>
              <a:endCxn id="1030" idx="6"/>
            </p:cNvCxnSpPr>
            <p:nvPr/>
          </p:nvCxnSpPr>
          <p:spPr>
            <a:xfrm flipH="1">
              <a:off x="9512042" y="5655076"/>
              <a:ext cx="181109" cy="3341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Conector recto 1037">
              <a:extLst>
                <a:ext uri="{FF2B5EF4-FFF2-40B4-BE49-F238E27FC236}">
                  <a16:creationId xmlns:a16="http://schemas.microsoft.com/office/drawing/2014/main" id="{4BE5C72F-B927-7ECE-D559-6E1E207FF3A3}"/>
                </a:ext>
              </a:extLst>
            </p:cNvPr>
            <p:cNvCxnSpPr>
              <a:cxnSpLocks/>
              <a:stCxn id="1027" idx="4"/>
              <a:endCxn id="1030" idx="0"/>
            </p:cNvCxnSpPr>
            <p:nvPr/>
          </p:nvCxnSpPr>
          <p:spPr>
            <a:xfrm>
              <a:off x="9192868" y="5501436"/>
              <a:ext cx="193478" cy="467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ector recto 1038">
              <a:extLst>
                <a:ext uri="{FF2B5EF4-FFF2-40B4-BE49-F238E27FC236}">
                  <a16:creationId xmlns:a16="http://schemas.microsoft.com/office/drawing/2014/main" id="{A9965707-8C50-E301-4B1E-8DF753D82CFC}"/>
                </a:ext>
              </a:extLst>
            </p:cNvPr>
            <p:cNvCxnSpPr>
              <a:cxnSpLocks/>
              <a:stCxn id="1031" idx="6"/>
              <a:endCxn id="1028" idx="2"/>
            </p:cNvCxnSpPr>
            <p:nvPr/>
          </p:nvCxnSpPr>
          <p:spPr>
            <a:xfrm flipV="1">
              <a:off x="9138927" y="5595999"/>
              <a:ext cx="284423" cy="16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ector recto 1039">
              <a:extLst>
                <a:ext uri="{FF2B5EF4-FFF2-40B4-BE49-F238E27FC236}">
                  <a16:creationId xmlns:a16="http://schemas.microsoft.com/office/drawing/2014/main" id="{6552CAFC-2D40-0BE8-652A-09757C536C28}"/>
                </a:ext>
              </a:extLst>
            </p:cNvPr>
            <p:cNvCxnSpPr>
              <a:cxnSpLocks/>
              <a:stCxn id="1030" idx="1"/>
              <a:endCxn id="1029" idx="0"/>
            </p:cNvCxnSpPr>
            <p:nvPr/>
          </p:nvCxnSpPr>
          <p:spPr>
            <a:xfrm flipH="1" flipV="1">
              <a:off x="9174467" y="6015296"/>
              <a:ext cx="175841" cy="126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Conector recto 1040">
              <a:extLst>
                <a:ext uri="{FF2B5EF4-FFF2-40B4-BE49-F238E27FC236}">
                  <a16:creationId xmlns:a16="http://schemas.microsoft.com/office/drawing/2014/main" id="{CD89DBDC-CE03-F9F9-A67F-EAD5C34257D6}"/>
                </a:ext>
              </a:extLst>
            </p:cNvPr>
            <p:cNvCxnSpPr>
              <a:cxnSpLocks/>
              <a:stCxn id="1031" idx="4"/>
              <a:endCxn id="1029" idx="1"/>
            </p:cNvCxnSpPr>
            <p:nvPr/>
          </p:nvCxnSpPr>
          <p:spPr>
            <a:xfrm>
              <a:off x="9084478" y="5875635"/>
              <a:ext cx="21796" cy="1299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B375F0A6-5B8E-433D-D1CC-47F46C8ADD10}"/>
              </a:ext>
            </a:extLst>
          </p:cNvPr>
          <p:cNvSpPr txBox="1"/>
          <p:nvPr/>
        </p:nvSpPr>
        <p:spPr>
          <a:xfrm>
            <a:off x="838200" y="1869122"/>
            <a:ext cx="10683105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>
                <a:hlinkClick r:id="rId2"/>
              </a:rPr>
              <a:t>https://mapas-conaset.opendata.arcgis.com/datasets/120356e90c6243c487e76077dfba2196_0/explore</a:t>
            </a: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>
                <a:hlinkClick r:id="rId3"/>
              </a:rPr>
              <a:t>https://www.openstreetmap.org/</a:t>
            </a: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>
                <a:hlinkClick r:id="rId4"/>
              </a:rPr>
              <a:t>https://datos.gob.cl/dataset/establecimientos-de-salud-vigentes/resource/2c44d782-3365-44e3-aefb-2c8b8363a1bc?</a:t>
            </a: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>
                <a:hlinkClick r:id="rId5"/>
              </a:rPr>
              <a:t>https://arxiv.org/pdf/1706.02216</a:t>
            </a:r>
            <a:endParaRPr lang="es-CL" sz="2400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03674078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A7B50-E7ED-BE11-ED70-B7A1C6DF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Para Pablo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4C8A02-C837-EF5C-1C25-1E06B7247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Los estudios de ingeniería de transporte dicen que la infraestructura solo explican una parte de los accidentes, con la </a:t>
            </a:r>
            <a:r>
              <a:rPr lang="es-ES" dirty="0" err="1"/>
              <a:t>info</a:t>
            </a:r>
            <a:r>
              <a:rPr lang="es-ES" dirty="0"/>
              <a:t> que tenemos estudiamos cómo afecta la infraestructura a los accidentes, una mejora a este trabajo podría ser considerar variables como fechas importantes (18 de septiembre, vacaciones por el taco, </a:t>
            </a:r>
            <a:r>
              <a:rPr lang="es-ES" dirty="0" err="1"/>
              <a:t>etc</a:t>
            </a:r>
            <a:r>
              <a:rPr lang="es-ES" dirty="0"/>
              <a:t>)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08609125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863FE-00B3-4216-41EF-FD3E9F737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1">
            <a:extLst>
              <a:ext uri="{FF2B5EF4-FFF2-40B4-BE49-F238E27FC236}">
                <a16:creationId xmlns:a16="http://schemas.microsoft.com/office/drawing/2014/main" id="{D4AEB829-F7CD-AF21-72D1-97E3334F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84" y="365125"/>
            <a:ext cx="10515600" cy="1325563"/>
          </a:xfrm>
        </p:spPr>
        <p:txBody>
          <a:bodyPr/>
          <a:lstStyle/>
          <a:p>
            <a:r>
              <a:rPr lang="es-CL" dirty="0"/>
              <a:t>Motivación</a:t>
            </a:r>
          </a:p>
        </p:txBody>
      </p:sp>
      <p:sp>
        <p:nvSpPr>
          <p:cNvPr id="38" name="Marcador de contenido 2">
            <a:extLst>
              <a:ext uri="{FF2B5EF4-FFF2-40B4-BE49-F238E27FC236}">
                <a16:creationId xmlns:a16="http://schemas.microsoft.com/office/drawing/2014/main" id="{F19EB40C-3629-057F-E1EF-81D9622A3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84" y="2037530"/>
            <a:ext cx="10515600" cy="3883003"/>
          </a:xfrm>
        </p:spPr>
        <p:txBody>
          <a:bodyPr>
            <a:normAutofit/>
          </a:bodyPr>
          <a:lstStyle/>
          <a:p>
            <a:r>
              <a:rPr lang="es-CL" dirty="0"/>
              <a:t>Alta siniestralidad en la Región Metropolitana</a:t>
            </a:r>
          </a:p>
          <a:p>
            <a:r>
              <a:rPr lang="es-CL" dirty="0"/>
              <a:t>Necesidad de identificar calles más riesgosas.</a:t>
            </a:r>
          </a:p>
          <a:p>
            <a:r>
              <a:rPr lang="es-CL" dirty="0"/>
              <a:t>La red vial es un grafo: la estructura importa.</a:t>
            </a:r>
          </a:p>
        </p:txBody>
      </p:sp>
    </p:spTree>
    <p:extLst>
      <p:ext uri="{BB962C8B-B14F-4D97-AF65-F5344CB8AC3E}">
        <p14:creationId xmlns:p14="http://schemas.microsoft.com/office/powerpoint/2010/main" val="1849429379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863FE-00B3-4216-41EF-FD3E9F737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1">
            <a:extLst>
              <a:ext uri="{FF2B5EF4-FFF2-40B4-BE49-F238E27FC236}">
                <a16:creationId xmlns:a16="http://schemas.microsoft.com/office/drawing/2014/main" id="{D4AEB829-F7CD-AF21-72D1-97E3334F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84" y="365125"/>
            <a:ext cx="10515600" cy="1325563"/>
          </a:xfrm>
        </p:spPr>
        <p:txBody>
          <a:bodyPr/>
          <a:lstStyle/>
          <a:p>
            <a:r>
              <a:rPr lang="es-CL" dirty="0"/>
              <a:t>Estado del arte</a:t>
            </a:r>
          </a:p>
        </p:txBody>
      </p:sp>
      <p:sp>
        <p:nvSpPr>
          <p:cNvPr id="38" name="Marcador de contenido 2">
            <a:extLst>
              <a:ext uri="{FF2B5EF4-FFF2-40B4-BE49-F238E27FC236}">
                <a16:creationId xmlns:a16="http://schemas.microsoft.com/office/drawing/2014/main" id="{F19EB40C-3629-057F-E1EF-81D9622A3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84" y="2037531"/>
            <a:ext cx="10515600" cy="2339324"/>
          </a:xfrm>
        </p:spPr>
        <p:txBody>
          <a:bodyPr>
            <a:normAutofit/>
          </a:bodyPr>
          <a:lstStyle/>
          <a:p>
            <a:r>
              <a:rPr lang="es-CL" dirty="0" err="1"/>
              <a:t>GNNs</a:t>
            </a:r>
            <a:r>
              <a:rPr lang="es-CL" dirty="0"/>
              <a:t> mejoran predicción de severidad vial: Road </a:t>
            </a:r>
            <a:r>
              <a:rPr lang="es-CL" dirty="0" err="1"/>
              <a:t>Crash</a:t>
            </a:r>
            <a:r>
              <a:rPr lang="es-CL" dirty="0"/>
              <a:t> </a:t>
            </a:r>
            <a:r>
              <a:rPr lang="es-CL" dirty="0" err="1"/>
              <a:t>Injury</a:t>
            </a:r>
            <a:r>
              <a:rPr lang="es-CL" dirty="0"/>
              <a:t> </a:t>
            </a:r>
            <a:r>
              <a:rPr lang="es-CL" dirty="0" err="1"/>
              <a:t>Severity</a:t>
            </a:r>
            <a:r>
              <a:rPr lang="es-CL" dirty="0"/>
              <a:t> </a:t>
            </a:r>
            <a:r>
              <a:rPr lang="es-CL" dirty="0" err="1"/>
              <a:t>Prediction</a:t>
            </a:r>
            <a:r>
              <a:rPr lang="es-CL" dirty="0"/>
              <a:t> </a:t>
            </a:r>
            <a:r>
              <a:rPr lang="es-CL" dirty="0" err="1"/>
              <a:t>Using</a:t>
            </a:r>
            <a:r>
              <a:rPr lang="es-CL" dirty="0"/>
              <a:t> a GNN.</a:t>
            </a:r>
          </a:p>
          <a:p>
            <a:pPr marL="0" indent="0">
              <a:buNone/>
            </a:pP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0546842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863FE-00B3-4216-41EF-FD3E9F737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420C220-A8B4-BA78-B0E4-2A704402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8" r="14110"/>
          <a:stretch>
            <a:fillRect/>
          </a:stretch>
        </p:blipFill>
        <p:spPr>
          <a:xfrm>
            <a:off x="382654" y="2016004"/>
            <a:ext cx="6227318" cy="35576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86" name="Grupo 1085">
            <a:extLst>
              <a:ext uri="{FF2B5EF4-FFF2-40B4-BE49-F238E27FC236}">
                <a16:creationId xmlns:a16="http://schemas.microsoft.com/office/drawing/2014/main" id="{7C8B59C8-F170-840D-099C-3FD9332170E1}"/>
              </a:ext>
            </a:extLst>
          </p:cNvPr>
          <p:cNvGrpSpPr/>
          <p:nvPr/>
        </p:nvGrpSpPr>
        <p:grpSpPr>
          <a:xfrm>
            <a:off x="806996" y="2553731"/>
            <a:ext cx="3166784" cy="2528637"/>
            <a:chOff x="3019216" y="2101287"/>
            <a:chExt cx="3166784" cy="2528637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D882D3C7-E1AF-8DA8-C53C-1AD70FBF2791}"/>
                </a:ext>
              </a:extLst>
            </p:cNvPr>
            <p:cNvSpPr/>
            <p:nvPr/>
          </p:nvSpPr>
          <p:spPr>
            <a:xfrm rot="20977752">
              <a:off x="4443009" y="2287588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5C0B457-815B-CD20-F896-7D12D5A4EB64}"/>
                </a:ext>
              </a:extLst>
            </p:cNvPr>
            <p:cNvSpPr/>
            <p:nvPr/>
          </p:nvSpPr>
          <p:spPr>
            <a:xfrm rot="1338191">
              <a:off x="4931737" y="441791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B0B16EEF-45E4-9DE1-C183-D19E455A7516}"/>
                </a:ext>
              </a:extLst>
            </p:cNvPr>
            <p:cNvSpPr/>
            <p:nvPr/>
          </p:nvSpPr>
          <p:spPr>
            <a:xfrm rot="20810899">
              <a:off x="5219432" y="327568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3F9CB6D2-1F92-E690-125E-B49EE9632C75}"/>
                </a:ext>
              </a:extLst>
            </p:cNvPr>
            <p:cNvSpPr/>
            <p:nvPr/>
          </p:nvSpPr>
          <p:spPr>
            <a:xfrm>
              <a:off x="5591442" y="210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F69D029-38DA-0440-2236-B318F6796DB2}"/>
                </a:ext>
              </a:extLst>
            </p:cNvPr>
            <p:cNvSpPr/>
            <p:nvPr/>
          </p:nvSpPr>
          <p:spPr>
            <a:xfrm rot="20831347">
              <a:off x="6006000" y="427416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71BBC506-F1C4-FED1-A064-EBDBB7226591}"/>
                </a:ext>
              </a:extLst>
            </p:cNvPr>
            <p:cNvSpPr/>
            <p:nvPr/>
          </p:nvSpPr>
          <p:spPr>
            <a:xfrm>
              <a:off x="5393555" y="436416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E5BBD48D-E805-C9A1-3B59-3FABDF3DBDF3}"/>
                </a:ext>
              </a:extLst>
            </p:cNvPr>
            <p:cNvSpPr/>
            <p:nvPr/>
          </p:nvSpPr>
          <p:spPr>
            <a:xfrm rot="20996689">
              <a:off x="4817541" y="376541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0CD5DFB6-586D-0EBB-077D-0451A6BB72D2}"/>
                </a:ext>
              </a:extLst>
            </p:cNvPr>
            <p:cNvSpPr/>
            <p:nvPr/>
          </p:nvSpPr>
          <p:spPr>
            <a:xfrm rot="21303863">
              <a:off x="4997541" y="219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706E7CA-DA2A-4A80-A4F8-50D1F3D9EA3E}"/>
                </a:ext>
              </a:extLst>
            </p:cNvPr>
            <p:cNvSpPr/>
            <p:nvPr/>
          </p:nvSpPr>
          <p:spPr>
            <a:xfrm rot="20048658">
              <a:off x="4721498" y="339592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B3D1CBC-54D9-F4E6-B8FF-C79226E9CFA0}"/>
                </a:ext>
              </a:extLst>
            </p:cNvPr>
            <p:cNvSpPr/>
            <p:nvPr/>
          </p:nvSpPr>
          <p:spPr>
            <a:xfrm rot="20546027">
              <a:off x="5794408" y="3201979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892381D4-7074-F016-DAAA-9C51176703F7}"/>
                </a:ext>
              </a:extLst>
            </p:cNvPr>
            <p:cNvCxnSpPr>
              <a:stCxn id="11" idx="4"/>
              <a:endCxn id="18" idx="0"/>
            </p:cNvCxnSpPr>
            <p:nvPr/>
          </p:nvCxnSpPr>
          <p:spPr>
            <a:xfrm>
              <a:off x="5681442" y="2281287"/>
              <a:ext cx="175803" cy="92488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BA1ED79F-D00A-11ED-BBB4-7072077573EA}"/>
                </a:ext>
              </a:extLst>
            </p:cNvPr>
            <p:cNvCxnSpPr>
              <a:cxnSpLocks/>
              <a:stCxn id="12" idx="0"/>
              <a:endCxn id="18" idx="4"/>
            </p:cNvCxnSpPr>
            <p:nvPr/>
          </p:nvCxnSpPr>
          <p:spPr>
            <a:xfrm flipH="1" flipV="1">
              <a:off x="5911571" y="3377782"/>
              <a:ext cx="164473" cy="8986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>
              <a:extLst>
                <a:ext uri="{FF2B5EF4-FFF2-40B4-BE49-F238E27FC236}">
                  <a16:creationId xmlns:a16="http://schemas.microsoft.com/office/drawing/2014/main" id="{2E0EB3AA-9397-2E21-2D28-3D670E122A0D}"/>
                </a:ext>
              </a:extLst>
            </p:cNvPr>
            <p:cNvCxnSpPr>
              <a:cxnSpLocks/>
              <a:stCxn id="11" idx="2"/>
              <a:endCxn id="16" idx="6"/>
            </p:cNvCxnSpPr>
            <p:nvPr/>
          </p:nvCxnSpPr>
          <p:spPr>
            <a:xfrm flipH="1">
              <a:off x="5177207" y="2191287"/>
              <a:ext cx="414235" cy="822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>
              <a:extLst>
                <a:ext uri="{FF2B5EF4-FFF2-40B4-BE49-F238E27FC236}">
                  <a16:creationId xmlns:a16="http://schemas.microsoft.com/office/drawing/2014/main" id="{7B9BB147-9E01-5A71-8877-8711F4E70453}"/>
                </a:ext>
              </a:extLst>
            </p:cNvPr>
            <p:cNvCxnSpPr>
              <a:stCxn id="16" idx="2"/>
              <a:endCxn id="6" idx="6"/>
            </p:cNvCxnSpPr>
            <p:nvPr/>
          </p:nvCxnSpPr>
          <p:spPr>
            <a:xfrm flipH="1">
              <a:off x="4621539" y="2289030"/>
              <a:ext cx="376336" cy="7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>
              <a:extLst>
                <a:ext uri="{FF2B5EF4-FFF2-40B4-BE49-F238E27FC236}">
                  <a16:creationId xmlns:a16="http://schemas.microsoft.com/office/drawing/2014/main" id="{DA0C059E-DD97-387C-8750-613D367C1318}"/>
                </a:ext>
              </a:extLst>
            </p:cNvPr>
            <p:cNvCxnSpPr>
              <a:cxnSpLocks/>
              <a:stCxn id="17" idx="0"/>
              <a:endCxn id="6" idx="4"/>
            </p:cNvCxnSpPr>
            <p:nvPr/>
          </p:nvCxnSpPr>
          <p:spPr>
            <a:xfrm flipH="1" flipV="1">
              <a:off x="4549211" y="2466118"/>
              <a:ext cx="223037" cy="9388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>
              <a:extLst>
                <a:ext uri="{FF2B5EF4-FFF2-40B4-BE49-F238E27FC236}">
                  <a16:creationId xmlns:a16="http://schemas.microsoft.com/office/drawing/2014/main" id="{D50466B3-0EB4-9AF6-5FFE-50EAF151A78D}"/>
                </a:ext>
              </a:extLst>
            </p:cNvPr>
            <p:cNvCxnSpPr>
              <a:stCxn id="18" idx="2"/>
              <a:endCxn id="10" idx="6"/>
            </p:cNvCxnSpPr>
            <p:nvPr/>
          </p:nvCxnSpPr>
          <p:spPr>
            <a:xfrm flipH="1">
              <a:off x="5397071" y="3319142"/>
              <a:ext cx="401534" cy="260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de flecha 59">
              <a:extLst>
                <a:ext uri="{FF2B5EF4-FFF2-40B4-BE49-F238E27FC236}">
                  <a16:creationId xmlns:a16="http://schemas.microsoft.com/office/drawing/2014/main" id="{348D5DD6-A9BB-4854-86D5-384650B67AB7}"/>
                </a:ext>
              </a:extLst>
            </p:cNvPr>
            <p:cNvCxnSpPr>
              <a:stCxn id="10" idx="2"/>
              <a:endCxn id="17" idx="6"/>
            </p:cNvCxnSpPr>
            <p:nvPr/>
          </p:nvCxnSpPr>
          <p:spPr>
            <a:xfrm flipH="1">
              <a:off x="4892489" y="3386164"/>
              <a:ext cx="329304" cy="605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ector recto de flecha 1023">
              <a:extLst>
                <a:ext uri="{FF2B5EF4-FFF2-40B4-BE49-F238E27FC236}">
                  <a16:creationId xmlns:a16="http://schemas.microsoft.com/office/drawing/2014/main" id="{0808C919-A099-D227-CBCD-C699E78B0334}"/>
                </a:ext>
              </a:extLst>
            </p:cNvPr>
            <p:cNvCxnSpPr>
              <a:cxnSpLocks/>
              <a:stCxn id="10" idx="0"/>
              <a:endCxn id="16" idx="4"/>
            </p:cNvCxnSpPr>
            <p:nvPr/>
          </p:nvCxnSpPr>
          <p:spPr>
            <a:xfrm flipH="1" flipV="1">
              <a:off x="5095284" y="2370953"/>
              <a:ext cx="193670" cy="907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Conector recto de flecha 1030">
              <a:extLst>
                <a:ext uri="{FF2B5EF4-FFF2-40B4-BE49-F238E27FC236}">
                  <a16:creationId xmlns:a16="http://schemas.microsoft.com/office/drawing/2014/main" id="{FF086B75-15C3-105D-F14E-F931FA918656}"/>
                </a:ext>
              </a:extLst>
            </p:cNvPr>
            <p:cNvCxnSpPr>
              <a:stCxn id="10" idx="4"/>
              <a:endCxn id="14" idx="0"/>
            </p:cNvCxnSpPr>
            <p:nvPr/>
          </p:nvCxnSpPr>
          <p:spPr>
            <a:xfrm>
              <a:off x="5329910" y="3453325"/>
              <a:ext cx="153645" cy="910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ector recto de flecha 1032">
              <a:extLst>
                <a:ext uri="{FF2B5EF4-FFF2-40B4-BE49-F238E27FC236}">
                  <a16:creationId xmlns:a16="http://schemas.microsoft.com/office/drawing/2014/main" id="{7B6E20C7-E09E-D82E-87AE-2794E4B3BDCA}"/>
                </a:ext>
              </a:extLst>
            </p:cNvPr>
            <p:cNvCxnSpPr>
              <a:stCxn id="12" idx="2"/>
              <a:endCxn id="14" idx="6"/>
            </p:cNvCxnSpPr>
            <p:nvPr/>
          </p:nvCxnSpPr>
          <p:spPr>
            <a:xfrm flipH="1">
              <a:off x="5573555" y="4384122"/>
              <a:ext cx="434685" cy="700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ector recto de flecha 1034">
              <a:extLst>
                <a:ext uri="{FF2B5EF4-FFF2-40B4-BE49-F238E27FC236}">
                  <a16:creationId xmlns:a16="http://schemas.microsoft.com/office/drawing/2014/main" id="{30FA1000-B28A-2A7C-5991-7CB98ADBD4B6}"/>
                </a:ext>
              </a:extLst>
            </p:cNvPr>
            <p:cNvCxnSpPr>
              <a:stCxn id="17" idx="4"/>
              <a:endCxn id="15" idx="0"/>
            </p:cNvCxnSpPr>
            <p:nvPr/>
          </p:nvCxnSpPr>
          <p:spPr>
            <a:xfrm>
              <a:off x="4850748" y="3566917"/>
              <a:ext cx="41079" cy="19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ector recto de flecha 1036">
              <a:extLst>
                <a:ext uri="{FF2B5EF4-FFF2-40B4-BE49-F238E27FC236}">
                  <a16:creationId xmlns:a16="http://schemas.microsoft.com/office/drawing/2014/main" id="{C981AEEF-F9A2-7607-0649-F5FFC52518A4}"/>
                </a:ext>
              </a:extLst>
            </p:cNvPr>
            <p:cNvCxnSpPr>
              <a:stCxn id="15" idx="4"/>
              <a:endCxn id="9" idx="1"/>
            </p:cNvCxnSpPr>
            <p:nvPr/>
          </p:nvCxnSpPr>
          <p:spPr>
            <a:xfrm>
              <a:off x="4923255" y="3944033"/>
              <a:ext cx="63755" cy="4808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Conector recto de flecha 1041">
              <a:extLst>
                <a:ext uri="{FF2B5EF4-FFF2-40B4-BE49-F238E27FC236}">
                  <a16:creationId xmlns:a16="http://schemas.microsoft.com/office/drawing/2014/main" id="{40C207E5-5ECE-400B-1F5B-0785B981564C}"/>
                </a:ext>
              </a:extLst>
            </p:cNvPr>
            <p:cNvCxnSpPr>
              <a:stCxn id="14" idx="2"/>
              <a:endCxn id="9" idx="7"/>
            </p:cNvCxnSpPr>
            <p:nvPr/>
          </p:nvCxnSpPr>
          <p:spPr>
            <a:xfrm flipH="1">
              <a:off x="5104768" y="4454167"/>
              <a:ext cx="288787" cy="1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26147F43-A765-B3EF-FADB-98D503C3976D}"/>
                </a:ext>
              </a:extLst>
            </p:cNvPr>
            <p:cNvSpPr/>
            <p:nvPr/>
          </p:nvSpPr>
          <p:spPr>
            <a:xfrm rot="20977752">
              <a:off x="3155098" y="306283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FB466704-3C50-AE12-C32A-9D3F9514587D}"/>
                </a:ext>
              </a:extLst>
            </p:cNvPr>
            <p:cNvSpPr/>
            <p:nvPr/>
          </p:nvSpPr>
          <p:spPr>
            <a:xfrm rot="18421276">
              <a:off x="4606529" y="4449924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21DADAC1-5254-3E63-1E4A-2A54876E543A}"/>
                </a:ext>
              </a:extLst>
            </p:cNvPr>
            <p:cNvSpPr/>
            <p:nvPr/>
          </p:nvSpPr>
          <p:spPr>
            <a:xfrm rot="15813051">
              <a:off x="4026053" y="3892463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C0527227-1647-60CD-28B6-6167446E376C}"/>
                </a:ext>
              </a:extLst>
            </p:cNvPr>
            <p:cNvSpPr/>
            <p:nvPr/>
          </p:nvSpPr>
          <p:spPr>
            <a:xfrm>
              <a:off x="3790734" y="226397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985FF83-EA58-E07E-496B-E4A4A4885235}"/>
                </a:ext>
              </a:extLst>
            </p:cNvPr>
            <p:cNvSpPr/>
            <p:nvPr/>
          </p:nvSpPr>
          <p:spPr>
            <a:xfrm rot="20831347">
              <a:off x="4440136" y="342112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28F5DD1B-D006-324C-0C7E-6A39AE40A215}"/>
                </a:ext>
              </a:extLst>
            </p:cNvPr>
            <p:cNvSpPr/>
            <p:nvPr/>
          </p:nvSpPr>
          <p:spPr>
            <a:xfrm rot="21064535">
              <a:off x="4513599" y="381874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7FEE877-6DCE-BDC7-3C48-8CD753CCB519}"/>
                </a:ext>
              </a:extLst>
            </p:cNvPr>
            <p:cNvSpPr/>
            <p:nvPr/>
          </p:nvSpPr>
          <p:spPr>
            <a:xfrm rot="17716802">
              <a:off x="4123785" y="439845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18B768F0-DC0F-B68D-6A6C-C08CFC949B25}"/>
                </a:ext>
              </a:extLst>
            </p:cNvPr>
            <p:cNvSpPr/>
            <p:nvPr/>
          </p:nvSpPr>
          <p:spPr>
            <a:xfrm rot="21303863">
              <a:off x="3019216" y="225656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BBB1251-EF62-DF4D-1D5D-355C9D198433}"/>
                </a:ext>
              </a:extLst>
            </p:cNvPr>
            <p:cNvSpPr/>
            <p:nvPr/>
          </p:nvSpPr>
          <p:spPr>
            <a:xfrm rot="20048658">
              <a:off x="3332250" y="4021100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A0535A0E-34D3-E1E5-AFB3-DC4558240786}"/>
                </a:ext>
              </a:extLst>
            </p:cNvPr>
            <p:cNvSpPr/>
            <p:nvPr/>
          </p:nvSpPr>
          <p:spPr>
            <a:xfrm rot="20546027">
              <a:off x="3953809" y="348337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AC8A3750-6D22-77A8-486E-95CA42D68A8A}"/>
                </a:ext>
              </a:extLst>
            </p:cNvPr>
            <p:cNvCxnSpPr>
              <a:stCxn id="5" idx="4"/>
              <a:endCxn id="22" idx="0"/>
            </p:cNvCxnSpPr>
            <p:nvPr/>
          </p:nvCxnSpPr>
          <p:spPr>
            <a:xfrm>
              <a:off x="3880734" y="2443976"/>
              <a:ext cx="135912" cy="104359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E077D026-14CC-2825-05C9-7D677AAA8EBA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4138305" y="3531078"/>
              <a:ext cx="304071" cy="7777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657D3783-48AE-9A8A-5831-6DCC59DF5421}"/>
                </a:ext>
              </a:extLst>
            </p:cNvPr>
            <p:cNvCxnSpPr>
              <a:cxnSpLocks/>
              <a:stCxn id="5" idx="2"/>
              <a:endCxn id="20" idx="6"/>
            </p:cNvCxnSpPr>
            <p:nvPr/>
          </p:nvCxnSpPr>
          <p:spPr>
            <a:xfrm flipH="1" flipV="1">
              <a:off x="3198882" y="2338822"/>
              <a:ext cx="591852" cy="15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7BBC05B7-4EDF-3486-1968-96849B79BEAD}"/>
                </a:ext>
              </a:extLst>
            </p:cNvPr>
            <p:cNvCxnSpPr>
              <a:cxnSpLocks/>
              <a:stCxn id="20" idx="4"/>
              <a:endCxn id="2" idx="0"/>
            </p:cNvCxnSpPr>
            <p:nvPr/>
          </p:nvCxnSpPr>
          <p:spPr>
            <a:xfrm>
              <a:off x="3116959" y="2436231"/>
              <a:ext cx="111937" cy="6280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83B4128B-9032-01EB-9402-485D367D87DD}"/>
                </a:ext>
              </a:extLst>
            </p:cNvPr>
            <p:cNvCxnSpPr>
              <a:cxnSpLocks/>
              <a:stCxn id="21" idx="0"/>
              <a:endCxn id="2" idx="4"/>
            </p:cNvCxnSpPr>
            <p:nvPr/>
          </p:nvCxnSpPr>
          <p:spPr>
            <a:xfrm flipH="1" flipV="1">
              <a:off x="3261300" y="3241367"/>
              <a:ext cx="121700" cy="7887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971E0545-A2FE-3CEF-2804-DF8B1018804F}"/>
                </a:ext>
              </a:extLst>
            </p:cNvPr>
            <p:cNvCxnSpPr>
              <a:cxnSpLocks/>
              <a:stCxn id="22" idx="4"/>
              <a:endCxn id="4" idx="6"/>
            </p:cNvCxnSpPr>
            <p:nvPr/>
          </p:nvCxnSpPr>
          <p:spPr>
            <a:xfrm>
              <a:off x="4070972" y="3659175"/>
              <a:ext cx="34972" cy="233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3C865BA9-18AA-22B0-9BD8-8DC814C282DD}"/>
                </a:ext>
              </a:extLst>
            </p:cNvPr>
            <p:cNvCxnSpPr>
              <a:cxnSpLocks/>
              <a:stCxn id="4" idx="2"/>
              <a:endCxn id="19" idx="7"/>
            </p:cNvCxnSpPr>
            <p:nvPr/>
          </p:nvCxnSpPr>
          <p:spPr>
            <a:xfrm>
              <a:off x="4126162" y="4071893"/>
              <a:ext cx="57255" cy="3318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7519474A-64EC-7C25-0427-1E772B0EB41C}"/>
                </a:ext>
              </a:extLst>
            </p:cNvPr>
            <p:cNvCxnSpPr>
              <a:cxnSpLocks/>
              <a:stCxn id="4" idx="4"/>
              <a:endCxn id="13" idx="2"/>
            </p:cNvCxnSpPr>
            <p:nvPr/>
          </p:nvCxnSpPr>
          <p:spPr>
            <a:xfrm flipV="1">
              <a:off x="4205483" y="3922708"/>
              <a:ext cx="309206" cy="496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987D630A-8FB7-ED04-F062-07031EF97D1B}"/>
                </a:ext>
              </a:extLst>
            </p:cNvPr>
            <p:cNvCxnSpPr>
              <a:cxnSpLocks/>
              <a:stCxn id="7" idx="4"/>
              <a:endCxn id="13" idx="0"/>
            </p:cNvCxnSpPr>
            <p:nvPr/>
          </p:nvCxnSpPr>
          <p:spPr>
            <a:xfrm>
              <a:off x="4550092" y="3598882"/>
              <a:ext cx="39545" cy="2209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>
              <a:extLst>
                <a:ext uri="{FF2B5EF4-FFF2-40B4-BE49-F238E27FC236}">
                  <a16:creationId xmlns:a16="http://schemas.microsoft.com/office/drawing/2014/main" id="{CD6A54C1-7D49-94D6-834C-83BF7347D002}"/>
                </a:ext>
              </a:extLst>
            </p:cNvPr>
            <p:cNvCxnSpPr>
              <a:stCxn id="21" idx="4"/>
              <a:endCxn id="19" idx="0"/>
            </p:cNvCxnSpPr>
            <p:nvPr/>
          </p:nvCxnSpPr>
          <p:spPr>
            <a:xfrm>
              <a:off x="3461500" y="4192091"/>
              <a:ext cx="670904" cy="2579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6892A568-CFA0-7E61-4EDF-12658FDDD75C}"/>
                </a:ext>
              </a:extLst>
            </p:cNvPr>
            <p:cNvCxnSpPr>
              <a:cxnSpLocks/>
              <a:endCxn id="3" idx="7"/>
            </p:cNvCxnSpPr>
            <p:nvPr/>
          </p:nvCxnSpPr>
          <p:spPr>
            <a:xfrm>
              <a:off x="4643609" y="4002627"/>
              <a:ext cx="40427" cy="4481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Conector recto de flecha 1076">
              <a:extLst>
                <a:ext uri="{FF2B5EF4-FFF2-40B4-BE49-F238E27FC236}">
                  <a16:creationId xmlns:a16="http://schemas.microsoft.com/office/drawing/2014/main" id="{DEC60312-AAC2-D77B-8C05-13082A40B324}"/>
                </a:ext>
              </a:extLst>
            </p:cNvPr>
            <p:cNvCxnSpPr>
              <a:cxnSpLocks/>
              <a:stCxn id="3" idx="1"/>
              <a:endCxn id="19" idx="4"/>
            </p:cNvCxnSpPr>
            <p:nvPr/>
          </p:nvCxnSpPr>
          <p:spPr>
            <a:xfrm flipH="1" flipV="1">
              <a:off x="4295166" y="4526885"/>
              <a:ext cx="312234" cy="2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ítulo 1">
            <a:extLst>
              <a:ext uri="{FF2B5EF4-FFF2-40B4-BE49-F238E27FC236}">
                <a16:creationId xmlns:a16="http://schemas.microsoft.com/office/drawing/2014/main" id="{D4AEB829-F7CD-AF21-72D1-97E3334F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84" y="365125"/>
            <a:ext cx="10515600" cy="1325563"/>
          </a:xfrm>
        </p:spPr>
        <p:txBody>
          <a:bodyPr/>
          <a:lstStyle/>
          <a:p>
            <a:r>
              <a:rPr lang="es-CL" dirty="0"/>
              <a:t>Nuestro proyecto</a:t>
            </a:r>
          </a:p>
        </p:txBody>
      </p:sp>
      <p:sp>
        <p:nvSpPr>
          <p:cNvPr id="38" name="Marcador de contenido 2">
            <a:extLst>
              <a:ext uri="{FF2B5EF4-FFF2-40B4-BE49-F238E27FC236}">
                <a16:creationId xmlns:a16="http://schemas.microsoft.com/office/drawing/2014/main" id="{F19EB40C-3629-057F-E1EF-81D9622A3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177" y="1853323"/>
            <a:ext cx="4831257" cy="3883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dirty="0"/>
              <a:t>Crear un predictor de la seguridad vial de las calles bajo la información de:</a:t>
            </a:r>
          </a:p>
          <a:p>
            <a:r>
              <a:rPr lang="es-CL" dirty="0"/>
              <a:t>Las conexiones entre intersecciones: </a:t>
            </a:r>
            <a:r>
              <a:rPr lang="es-CL" dirty="0" err="1"/>
              <a:t>OpenStreetMap</a:t>
            </a:r>
            <a:endParaRPr lang="es-CL" dirty="0"/>
          </a:p>
          <a:p>
            <a:r>
              <a:rPr lang="es-CL" dirty="0"/>
              <a:t>Accidentes de tránsitos: </a:t>
            </a:r>
            <a:r>
              <a:rPr lang="es-CL" dirty="0" err="1"/>
              <a:t>Conaset</a:t>
            </a:r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1371674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863FE-00B3-4216-41EF-FD3E9F737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1">
            <a:extLst>
              <a:ext uri="{FF2B5EF4-FFF2-40B4-BE49-F238E27FC236}">
                <a16:creationId xmlns:a16="http://schemas.microsoft.com/office/drawing/2014/main" id="{D4AEB829-F7CD-AF21-72D1-97E3334F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84" y="365125"/>
            <a:ext cx="10515600" cy="1325563"/>
          </a:xfrm>
        </p:spPr>
        <p:txBody>
          <a:bodyPr/>
          <a:lstStyle/>
          <a:p>
            <a:r>
              <a:rPr lang="es-CL" dirty="0" err="1"/>
              <a:t>Dataset</a:t>
            </a:r>
            <a:r>
              <a:rPr lang="es-CL" dirty="0"/>
              <a:t> (Nodos)</a:t>
            </a:r>
          </a:p>
        </p:txBody>
      </p:sp>
      <p:pic>
        <p:nvPicPr>
          <p:cNvPr id="42" name="Imagen 4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934278D-DA96-5535-A3D3-B366D0756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399" y="2030962"/>
            <a:ext cx="5747093" cy="29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00544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863FE-00B3-4216-41EF-FD3E9F737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1">
            <a:extLst>
              <a:ext uri="{FF2B5EF4-FFF2-40B4-BE49-F238E27FC236}">
                <a16:creationId xmlns:a16="http://schemas.microsoft.com/office/drawing/2014/main" id="{D4AEB829-F7CD-AF21-72D1-97E3334F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84" y="365125"/>
            <a:ext cx="10515600" cy="1325563"/>
          </a:xfrm>
        </p:spPr>
        <p:txBody>
          <a:bodyPr/>
          <a:lstStyle/>
          <a:p>
            <a:r>
              <a:rPr lang="es-CL" dirty="0" err="1"/>
              <a:t>Dataset</a:t>
            </a:r>
            <a:r>
              <a:rPr lang="es-CL" dirty="0"/>
              <a:t> (Aristas)</a:t>
            </a:r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15E3D4C-EA84-B13E-1C0D-2CB17E103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06" y="1541385"/>
            <a:ext cx="10615305" cy="197794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05198B7-9197-339B-A34B-10F6F9A7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23" y="4454129"/>
            <a:ext cx="11421151" cy="1551619"/>
          </a:xfrm>
          <a:prstGeom prst="rect">
            <a:avLst/>
          </a:prstGeom>
        </p:spPr>
      </p:pic>
      <p:sp>
        <p:nvSpPr>
          <p:cNvPr id="6" name="Abrir llave 5">
            <a:extLst>
              <a:ext uri="{FF2B5EF4-FFF2-40B4-BE49-F238E27FC236}">
                <a16:creationId xmlns:a16="http://schemas.microsoft.com/office/drawing/2014/main" id="{936FF1A9-8B71-C2F3-B1A1-1A8B5FC89237}"/>
              </a:ext>
            </a:extLst>
          </p:cNvPr>
          <p:cNvSpPr/>
          <p:nvPr/>
        </p:nvSpPr>
        <p:spPr>
          <a:xfrm rot="16200000">
            <a:off x="8791551" y="1117368"/>
            <a:ext cx="387942" cy="522659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137E80D-12F0-F331-0AA4-F2634F7309BA}"/>
              </a:ext>
            </a:extLst>
          </p:cNvPr>
          <p:cNvSpPr txBox="1"/>
          <p:nvPr/>
        </p:nvSpPr>
        <p:spPr>
          <a:xfrm>
            <a:off x="7248088" y="3858141"/>
            <a:ext cx="399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Información de la infraestructura</a:t>
            </a:r>
          </a:p>
        </p:txBody>
      </p:sp>
      <p:sp>
        <p:nvSpPr>
          <p:cNvPr id="8" name="Abrir llave 7">
            <a:extLst>
              <a:ext uri="{FF2B5EF4-FFF2-40B4-BE49-F238E27FC236}">
                <a16:creationId xmlns:a16="http://schemas.microsoft.com/office/drawing/2014/main" id="{7DBE16A2-5204-721F-4652-DF29505502EE}"/>
              </a:ext>
            </a:extLst>
          </p:cNvPr>
          <p:cNvSpPr/>
          <p:nvPr/>
        </p:nvSpPr>
        <p:spPr>
          <a:xfrm rot="16200000">
            <a:off x="5933452" y="556904"/>
            <a:ext cx="387942" cy="11484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667E500-AFB5-C16A-A64F-9C9D7C7F7134}"/>
              </a:ext>
            </a:extLst>
          </p:cNvPr>
          <p:cNvSpPr txBox="1"/>
          <p:nvPr/>
        </p:nvSpPr>
        <p:spPr>
          <a:xfrm>
            <a:off x="4433995" y="6427149"/>
            <a:ext cx="399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Información de la infraestructura</a:t>
            </a:r>
          </a:p>
        </p:txBody>
      </p:sp>
      <p:sp>
        <p:nvSpPr>
          <p:cNvPr id="10" name="Abrir llave 9">
            <a:extLst>
              <a:ext uri="{FF2B5EF4-FFF2-40B4-BE49-F238E27FC236}">
                <a16:creationId xmlns:a16="http://schemas.microsoft.com/office/drawing/2014/main" id="{D4879581-5A9D-4465-3F6C-13642F1C4821}"/>
              </a:ext>
            </a:extLst>
          </p:cNvPr>
          <p:cNvSpPr/>
          <p:nvPr/>
        </p:nvSpPr>
        <p:spPr>
          <a:xfrm rot="16200000">
            <a:off x="4239585" y="1901290"/>
            <a:ext cx="387942" cy="3672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57FE601-0C8D-FFFB-EB80-CD96AD95D2CF}"/>
              </a:ext>
            </a:extLst>
          </p:cNvPr>
          <p:cNvSpPr txBox="1"/>
          <p:nvPr/>
        </p:nvSpPr>
        <p:spPr>
          <a:xfrm>
            <a:off x="3806869" y="3923689"/>
            <a:ext cx="399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Pre-target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243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1548E-590E-C676-DD3E-741A69DDC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o 31">
            <a:extLst>
              <a:ext uri="{FF2B5EF4-FFF2-40B4-BE49-F238E27FC236}">
                <a16:creationId xmlns:a16="http://schemas.microsoft.com/office/drawing/2014/main" id="{A0FBA61B-5A4D-BC6A-761C-D664305AF9A1}"/>
              </a:ext>
            </a:extLst>
          </p:cNvPr>
          <p:cNvGrpSpPr/>
          <p:nvPr/>
        </p:nvGrpSpPr>
        <p:grpSpPr>
          <a:xfrm>
            <a:off x="276151" y="2434885"/>
            <a:ext cx="1422494" cy="1063452"/>
            <a:chOff x="3019216" y="2101287"/>
            <a:chExt cx="3166784" cy="2528637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167FBFA8-5ACF-83E2-97CE-45534BE41FBE}"/>
                </a:ext>
              </a:extLst>
            </p:cNvPr>
            <p:cNvSpPr/>
            <p:nvPr/>
          </p:nvSpPr>
          <p:spPr>
            <a:xfrm rot="20977752">
              <a:off x="4443009" y="2287588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71E3F80E-2B0E-357B-4AEA-AF26647ADFF4}"/>
                </a:ext>
              </a:extLst>
            </p:cNvPr>
            <p:cNvSpPr/>
            <p:nvPr/>
          </p:nvSpPr>
          <p:spPr>
            <a:xfrm rot="1338191">
              <a:off x="4931737" y="441791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50D14D3-D4E8-382B-F293-D0FB440E1791}"/>
                </a:ext>
              </a:extLst>
            </p:cNvPr>
            <p:cNvSpPr/>
            <p:nvPr/>
          </p:nvSpPr>
          <p:spPr>
            <a:xfrm rot="20810899">
              <a:off x="5219432" y="327568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A7208E70-C166-87BC-9BB7-5D35B0D2B203}"/>
                </a:ext>
              </a:extLst>
            </p:cNvPr>
            <p:cNvSpPr/>
            <p:nvPr/>
          </p:nvSpPr>
          <p:spPr>
            <a:xfrm>
              <a:off x="5591442" y="210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313B472-1A2B-7DF5-9063-B9937C621FF8}"/>
                </a:ext>
              </a:extLst>
            </p:cNvPr>
            <p:cNvSpPr/>
            <p:nvPr/>
          </p:nvSpPr>
          <p:spPr>
            <a:xfrm rot="20831347">
              <a:off x="6006000" y="427416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0BC7C3D-1123-CA72-AD97-7AC9BBB46025}"/>
                </a:ext>
              </a:extLst>
            </p:cNvPr>
            <p:cNvSpPr/>
            <p:nvPr/>
          </p:nvSpPr>
          <p:spPr>
            <a:xfrm>
              <a:off x="5393555" y="436416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DB64715D-C4DE-0E62-DF21-6F34BF0D928B}"/>
                </a:ext>
              </a:extLst>
            </p:cNvPr>
            <p:cNvSpPr/>
            <p:nvPr/>
          </p:nvSpPr>
          <p:spPr>
            <a:xfrm rot="20996689">
              <a:off x="4817541" y="376541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152595D1-DE75-EE9A-405C-BA06902122E5}"/>
                </a:ext>
              </a:extLst>
            </p:cNvPr>
            <p:cNvSpPr/>
            <p:nvPr/>
          </p:nvSpPr>
          <p:spPr>
            <a:xfrm rot="21303863">
              <a:off x="4997541" y="219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58FCECEB-37CE-DD9F-C41E-11802D24F881}"/>
                </a:ext>
              </a:extLst>
            </p:cNvPr>
            <p:cNvSpPr/>
            <p:nvPr/>
          </p:nvSpPr>
          <p:spPr>
            <a:xfrm rot="20048658">
              <a:off x="4721498" y="339592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D761F77-0CB5-9920-CBFA-9AE73EFA57FB}"/>
                </a:ext>
              </a:extLst>
            </p:cNvPr>
            <p:cNvSpPr/>
            <p:nvPr/>
          </p:nvSpPr>
          <p:spPr>
            <a:xfrm rot="20546027">
              <a:off x="5794408" y="3201979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5E8A2970-3ED1-BE66-1058-4B827C3F2A71}"/>
                </a:ext>
              </a:extLst>
            </p:cNvPr>
            <p:cNvCxnSpPr>
              <a:stCxn id="11" idx="4"/>
              <a:endCxn id="18" idx="0"/>
            </p:cNvCxnSpPr>
            <p:nvPr/>
          </p:nvCxnSpPr>
          <p:spPr>
            <a:xfrm>
              <a:off x="5681442" y="2281287"/>
              <a:ext cx="175803" cy="92488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F14A9BE6-5F06-137B-086C-373E4FE8D49E}"/>
                </a:ext>
              </a:extLst>
            </p:cNvPr>
            <p:cNvCxnSpPr>
              <a:cxnSpLocks/>
              <a:stCxn id="12" idx="0"/>
              <a:endCxn id="18" idx="4"/>
            </p:cNvCxnSpPr>
            <p:nvPr/>
          </p:nvCxnSpPr>
          <p:spPr>
            <a:xfrm flipH="1" flipV="1">
              <a:off x="5911571" y="3377782"/>
              <a:ext cx="164473" cy="8986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>
              <a:extLst>
                <a:ext uri="{FF2B5EF4-FFF2-40B4-BE49-F238E27FC236}">
                  <a16:creationId xmlns:a16="http://schemas.microsoft.com/office/drawing/2014/main" id="{D86404E5-6CF4-50AD-D03D-A5A2DEFF7B50}"/>
                </a:ext>
              </a:extLst>
            </p:cNvPr>
            <p:cNvCxnSpPr>
              <a:cxnSpLocks/>
              <a:stCxn id="11" idx="2"/>
              <a:endCxn id="16" idx="6"/>
            </p:cNvCxnSpPr>
            <p:nvPr/>
          </p:nvCxnSpPr>
          <p:spPr>
            <a:xfrm flipH="1">
              <a:off x="5177207" y="2191287"/>
              <a:ext cx="414235" cy="822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>
              <a:extLst>
                <a:ext uri="{FF2B5EF4-FFF2-40B4-BE49-F238E27FC236}">
                  <a16:creationId xmlns:a16="http://schemas.microsoft.com/office/drawing/2014/main" id="{1E83121E-52CB-6DF0-6907-1EC161AE1A39}"/>
                </a:ext>
              </a:extLst>
            </p:cNvPr>
            <p:cNvCxnSpPr>
              <a:stCxn id="16" idx="2"/>
              <a:endCxn id="6" idx="6"/>
            </p:cNvCxnSpPr>
            <p:nvPr/>
          </p:nvCxnSpPr>
          <p:spPr>
            <a:xfrm flipH="1">
              <a:off x="4621539" y="2289030"/>
              <a:ext cx="376336" cy="7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>
              <a:extLst>
                <a:ext uri="{FF2B5EF4-FFF2-40B4-BE49-F238E27FC236}">
                  <a16:creationId xmlns:a16="http://schemas.microsoft.com/office/drawing/2014/main" id="{86D7D0E9-AD62-AB19-80CD-0B5A41A70208}"/>
                </a:ext>
              </a:extLst>
            </p:cNvPr>
            <p:cNvCxnSpPr>
              <a:cxnSpLocks/>
              <a:stCxn id="17" idx="0"/>
              <a:endCxn id="6" idx="4"/>
            </p:cNvCxnSpPr>
            <p:nvPr/>
          </p:nvCxnSpPr>
          <p:spPr>
            <a:xfrm flipH="1" flipV="1">
              <a:off x="4549211" y="2466118"/>
              <a:ext cx="223037" cy="9388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>
              <a:extLst>
                <a:ext uri="{FF2B5EF4-FFF2-40B4-BE49-F238E27FC236}">
                  <a16:creationId xmlns:a16="http://schemas.microsoft.com/office/drawing/2014/main" id="{10EE9681-FD4C-67D1-2043-B3B0EF5F2502}"/>
                </a:ext>
              </a:extLst>
            </p:cNvPr>
            <p:cNvCxnSpPr>
              <a:stCxn id="18" idx="2"/>
              <a:endCxn id="10" idx="6"/>
            </p:cNvCxnSpPr>
            <p:nvPr/>
          </p:nvCxnSpPr>
          <p:spPr>
            <a:xfrm flipH="1">
              <a:off x="5397071" y="3319142"/>
              <a:ext cx="401534" cy="260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de flecha 59">
              <a:extLst>
                <a:ext uri="{FF2B5EF4-FFF2-40B4-BE49-F238E27FC236}">
                  <a16:creationId xmlns:a16="http://schemas.microsoft.com/office/drawing/2014/main" id="{2034B6D4-E218-E8F8-C2CE-843507F25C39}"/>
                </a:ext>
              </a:extLst>
            </p:cNvPr>
            <p:cNvCxnSpPr>
              <a:stCxn id="10" idx="2"/>
              <a:endCxn id="17" idx="6"/>
            </p:cNvCxnSpPr>
            <p:nvPr/>
          </p:nvCxnSpPr>
          <p:spPr>
            <a:xfrm flipH="1">
              <a:off x="4892489" y="3386164"/>
              <a:ext cx="329304" cy="605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ector recto de flecha 1023">
              <a:extLst>
                <a:ext uri="{FF2B5EF4-FFF2-40B4-BE49-F238E27FC236}">
                  <a16:creationId xmlns:a16="http://schemas.microsoft.com/office/drawing/2014/main" id="{F5D40EA2-3CAF-2398-7A2F-D9A5BE68A005}"/>
                </a:ext>
              </a:extLst>
            </p:cNvPr>
            <p:cNvCxnSpPr>
              <a:cxnSpLocks/>
              <a:stCxn id="10" idx="0"/>
              <a:endCxn id="16" idx="4"/>
            </p:cNvCxnSpPr>
            <p:nvPr/>
          </p:nvCxnSpPr>
          <p:spPr>
            <a:xfrm flipH="1" flipV="1">
              <a:off x="5095284" y="2370953"/>
              <a:ext cx="193670" cy="907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Conector recto de flecha 1030">
              <a:extLst>
                <a:ext uri="{FF2B5EF4-FFF2-40B4-BE49-F238E27FC236}">
                  <a16:creationId xmlns:a16="http://schemas.microsoft.com/office/drawing/2014/main" id="{DD0206AD-6BEA-AF76-5FAD-12DAC2CA1077}"/>
                </a:ext>
              </a:extLst>
            </p:cNvPr>
            <p:cNvCxnSpPr>
              <a:stCxn id="10" idx="4"/>
              <a:endCxn id="14" idx="0"/>
            </p:cNvCxnSpPr>
            <p:nvPr/>
          </p:nvCxnSpPr>
          <p:spPr>
            <a:xfrm>
              <a:off x="5329910" y="3453325"/>
              <a:ext cx="153645" cy="910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ector recto de flecha 1032">
              <a:extLst>
                <a:ext uri="{FF2B5EF4-FFF2-40B4-BE49-F238E27FC236}">
                  <a16:creationId xmlns:a16="http://schemas.microsoft.com/office/drawing/2014/main" id="{F96AF830-02CB-C9DF-A9D8-B689A5C280F6}"/>
                </a:ext>
              </a:extLst>
            </p:cNvPr>
            <p:cNvCxnSpPr>
              <a:stCxn id="12" idx="2"/>
              <a:endCxn id="14" idx="6"/>
            </p:cNvCxnSpPr>
            <p:nvPr/>
          </p:nvCxnSpPr>
          <p:spPr>
            <a:xfrm flipH="1">
              <a:off x="5573555" y="4384122"/>
              <a:ext cx="434685" cy="700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ector recto de flecha 1034">
              <a:extLst>
                <a:ext uri="{FF2B5EF4-FFF2-40B4-BE49-F238E27FC236}">
                  <a16:creationId xmlns:a16="http://schemas.microsoft.com/office/drawing/2014/main" id="{3B9DE094-38DB-2544-51AE-23B6F891EE42}"/>
                </a:ext>
              </a:extLst>
            </p:cNvPr>
            <p:cNvCxnSpPr>
              <a:stCxn id="17" idx="4"/>
              <a:endCxn id="15" idx="0"/>
            </p:cNvCxnSpPr>
            <p:nvPr/>
          </p:nvCxnSpPr>
          <p:spPr>
            <a:xfrm>
              <a:off x="4850748" y="3566917"/>
              <a:ext cx="41079" cy="19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ector recto de flecha 1036">
              <a:extLst>
                <a:ext uri="{FF2B5EF4-FFF2-40B4-BE49-F238E27FC236}">
                  <a16:creationId xmlns:a16="http://schemas.microsoft.com/office/drawing/2014/main" id="{97116AB8-9F8A-5753-7F88-378C57C3292D}"/>
                </a:ext>
              </a:extLst>
            </p:cNvPr>
            <p:cNvCxnSpPr>
              <a:stCxn id="15" idx="4"/>
              <a:endCxn id="9" idx="1"/>
            </p:cNvCxnSpPr>
            <p:nvPr/>
          </p:nvCxnSpPr>
          <p:spPr>
            <a:xfrm>
              <a:off x="4923255" y="3944033"/>
              <a:ext cx="63755" cy="4808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Conector recto de flecha 1041">
              <a:extLst>
                <a:ext uri="{FF2B5EF4-FFF2-40B4-BE49-F238E27FC236}">
                  <a16:creationId xmlns:a16="http://schemas.microsoft.com/office/drawing/2014/main" id="{FEC866A6-8236-6CA0-5D2A-4A16D0F5762F}"/>
                </a:ext>
              </a:extLst>
            </p:cNvPr>
            <p:cNvCxnSpPr>
              <a:stCxn id="14" idx="2"/>
              <a:endCxn id="9" idx="7"/>
            </p:cNvCxnSpPr>
            <p:nvPr/>
          </p:nvCxnSpPr>
          <p:spPr>
            <a:xfrm flipH="1">
              <a:off x="5104768" y="4454167"/>
              <a:ext cx="288787" cy="1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ADB2D7F7-82C6-D0AB-2463-6941B57736D7}"/>
                </a:ext>
              </a:extLst>
            </p:cNvPr>
            <p:cNvSpPr/>
            <p:nvPr/>
          </p:nvSpPr>
          <p:spPr>
            <a:xfrm rot="20977752">
              <a:off x="3155098" y="306283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4CFF1061-01D9-75E7-388D-749845F3F314}"/>
                </a:ext>
              </a:extLst>
            </p:cNvPr>
            <p:cNvSpPr/>
            <p:nvPr/>
          </p:nvSpPr>
          <p:spPr>
            <a:xfrm rot="18421276">
              <a:off x="4606529" y="4449924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E1FAAF37-A2C3-CF9B-D60F-427BEFEBC621}"/>
                </a:ext>
              </a:extLst>
            </p:cNvPr>
            <p:cNvSpPr/>
            <p:nvPr/>
          </p:nvSpPr>
          <p:spPr>
            <a:xfrm rot="15813051">
              <a:off x="4026053" y="3892463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771E8A32-6EC0-D533-013B-2347D286655F}"/>
                </a:ext>
              </a:extLst>
            </p:cNvPr>
            <p:cNvSpPr/>
            <p:nvPr/>
          </p:nvSpPr>
          <p:spPr>
            <a:xfrm>
              <a:off x="3790734" y="226397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1BB32941-1952-B3FD-16C3-2EEEEE20044C}"/>
                </a:ext>
              </a:extLst>
            </p:cNvPr>
            <p:cNvSpPr/>
            <p:nvPr/>
          </p:nvSpPr>
          <p:spPr>
            <a:xfrm rot="20831347">
              <a:off x="4440136" y="342112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84DEBC17-B4C1-AFFA-3C7B-DAD47D1F6BAA}"/>
                </a:ext>
              </a:extLst>
            </p:cNvPr>
            <p:cNvSpPr/>
            <p:nvPr/>
          </p:nvSpPr>
          <p:spPr>
            <a:xfrm rot="21064535">
              <a:off x="4513599" y="381874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55F973F-76BD-E523-BCDA-220F64E50134}"/>
                </a:ext>
              </a:extLst>
            </p:cNvPr>
            <p:cNvSpPr/>
            <p:nvPr/>
          </p:nvSpPr>
          <p:spPr>
            <a:xfrm rot="17716802">
              <a:off x="4123785" y="439845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6B93D692-9B1F-5A15-D5AF-9BA6CC2A05E5}"/>
                </a:ext>
              </a:extLst>
            </p:cNvPr>
            <p:cNvSpPr/>
            <p:nvPr/>
          </p:nvSpPr>
          <p:spPr>
            <a:xfrm rot="21303863">
              <a:off x="3019216" y="225656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C47C8CE-2A50-1A8A-E11A-5B9545903D81}"/>
                </a:ext>
              </a:extLst>
            </p:cNvPr>
            <p:cNvSpPr/>
            <p:nvPr/>
          </p:nvSpPr>
          <p:spPr>
            <a:xfrm rot="20048658">
              <a:off x="3332250" y="4021100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F161FE30-80AA-587A-6221-94099C48F4BB}"/>
                </a:ext>
              </a:extLst>
            </p:cNvPr>
            <p:cNvSpPr/>
            <p:nvPr/>
          </p:nvSpPr>
          <p:spPr>
            <a:xfrm rot="20546027">
              <a:off x="3953809" y="348337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217F1762-4990-CAEF-9029-1EE03814C818}"/>
                </a:ext>
              </a:extLst>
            </p:cNvPr>
            <p:cNvCxnSpPr>
              <a:stCxn id="5" idx="4"/>
              <a:endCxn id="22" idx="0"/>
            </p:cNvCxnSpPr>
            <p:nvPr/>
          </p:nvCxnSpPr>
          <p:spPr>
            <a:xfrm>
              <a:off x="3880734" y="2443976"/>
              <a:ext cx="135912" cy="104359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112B9C23-A34E-DC48-B7CB-F21256D77E1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4138305" y="3531078"/>
              <a:ext cx="304071" cy="7777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92AB34B8-495A-E9B2-E740-AFD0316A567C}"/>
                </a:ext>
              </a:extLst>
            </p:cNvPr>
            <p:cNvCxnSpPr>
              <a:cxnSpLocks/>
              <a:stCxn id="5" idx="2"/>
              <a:endCxn id="20" idx="6"/>
            </p:cNvCxnSpPr>
            <p:nvPr/>
          </p:nvCxnSpPr>
          <p:spPr>
            <a:xfrm flipH="1" flipV="1">
              <a:off x="3198882" y="2338822"/>
              <a:ext cx="591852" cy="15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8D70BDB4-5D6F-3324-8C5D-D6FE6B45AE63}"/>
                </a:ext>
              </a:extLst>
            </p:cNvPr>
            <p:cNvCxnSpPr>
              <a:cxnSpLocks/>
              <a:stCxn id="20" idx="4"/>
              <a:endCxn id="2" idx="0"/>
            </p:cNvCxnSpPr>
            <p:nvPr/>
          </p:nvCxnSpPr>
          <p:spPr>
            <a:xfrm>
              <a:off x="3116959" y="2436231"/>
              <a:ext cx="111937" cy="6280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EB924CAF-AF95-4298-D1C4-F2436F7D9ACC}"/>
                </a:ext>
              </a:extLst>
            </p:cNvPr>
            <p:cNvCxnSpPr>
              <a:cxnSpLocks/>
              <a:stCxn id="21" idx="0"/>
              <a:endCxn id="2" idx="4"/>
            </p:cNvCxnSpPr>
            <p:nvPr/>
          </p:nvCxnSpPr>
          <p:spPr>
            <a:xfrm flipH="1" flipV="1">
              <a:off x="3261300" y="3241367"/>
              <a:ext cx="121700" cy="7887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A374FA68-54C5-2782-DB08-8CE0C56DA27A}"/>
                </a:ext>
              </a:extLst>
            </p:cNvPr>
            <p:cNvCxnSpPr>
              <a:cxnSpLocks/>
              <a:stCxn id="22" idx="4"/>
              <a:endCxn id="4" idx="6"/>
            </p:cNvCxnSpPr>
            <p:nvPr/>
          </p:nvCxnSpPr>
          <p:spPr>
            <a:xfrm>
              <a:off x="4070972" y="3659175"/>
              <a:ext cx="34972" cy="233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4E11AAB2-A463-5FED-3EA9-70AFC7EB487E}"/>
                </a:ext>
              </a:extLst>
            </p:cNvPr>
            <p:cNvCxnSpPr>
              <a:cxnSpLocks/>
              <a:stCxn id="4" idx="2"/>
              <a:endCxn id="19" idx="7"/>
            </p:cNvCxnSpPr>
            <p:nvPr/>
          </p:nvCxnSpPr>
          <p:spPr>
            <a:xfrm>
              <a:off x="4126162" y="4071893"/>
              <a:ext cx="57255" cy="3318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5F3B8B82-9AD2-FF8F-F7EA-A496A0EC27B4}"/>
                </a:ext>
              </a:extLst>
            </p:cNvPr>
            <p:cNvCxnSpPr>
              <a:cxnSpLocks/>
              <a:stCxn id="4" idx="4"/>
              <a:endCxn id="13" idx="2"/>
            </p:cNvCxnSpPr>
            <p:nvPr/>
          </p:nvCxnSpPr>
          <p:spPr>
            <a:xfrm flipV="1">
              <a:off x="4205483" y="3922708"/>
              <a:ext cx="309206" cy="496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5AC78256-C9E3-78E6-6DAA-71A39D2121D7}"/>
                </a:ext>
              </a:extLst>
            </p:cNvPr>
            <p:cNvCxnSpPr>
              <a:cxnSpLocks/>
              <a:stCxn id="7" idx="4"/>
              <a:endCxn id="13" idx="0"/>
            </p:cNvCxnSpPr>
            <p:nvPr/>
          </p:nvCxnSpPr>
          <p:spPr>
            <a:xfrm>
              <a:off x="4550092" y="3598882"/>
              <a:ext cx="39545" cy="2209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>
              <a:extLst>
                <a:ext uri="{FF2B5EF4-FFF2-40B4-BE49-F238E27FC236}">
                  <a16:creationId xmlns:a16="http://schemas.microsoft.com/office/drawing/2014/main" id="{DE586084-7744-BD78-6224-1F3043034528}"/>
                </a:ext>
              </a:extLst>
            </p:cNvPr>
            <p:cNvCxnSpPr>
              <a:stCxn id="21" idx="4"/>
              <a:endCxn id="19" idx="0"/>
            </p:cNvCxnSpPr>
            <p:nvPr/>
          </p:nvCxnSpPr>
          <p:spPr>
            <a:xfrm>
              <a:off x="3461500" y="4192091"/>
              <a:ext cx="670904" cy="2579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DA2DF7B7-24D2-A25C-F498-2441C3017362}"/>
                </a:ext>
              </a:extLst>
            </p:cNvPr>
            <p:cNvCxnSpPr>
              <a:cxnSpLocks/>
              <a:endCxn id="3" idx="7"/>
            </p:cNvCxnSpPr>
            <p:nvPr/>
          </p:nvCxnSpPr>
          <p:spPr>
            <a:xfrm>
              <a:off x="4643609" y="4002627"/>
              <a:ext cx="40427" cy="4481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Conector recto de flecha 1076">
              <a:extLst>
                <a:ext uri="{FF2B5EF4-FFF2-40B4-BE49-F238E27FC236}">
                  <a16:creationId xmlns:a16="http://schemas.microsoft.com/office/drawing/2014/main" id="{B9D5D9CE-B131-1D1A-D5A2-0F98497EA7F7}"/>
                </a:ext>
              </a:extLst>
            </p:cNvPr>
            <p:cNvCxnSpPr>
              <a:cxnSpLocks/>
              <a:stCxn id="3" idx="1"/>
              <a:endCxn id="19" idx="4"/>
            </p:cNvCxnSpPr>
            <p:nvPr/>
          </p:nvCxnSpPr>
          <p:spPr>
            <a:xfrm flipH="1" flipV="1">
              <a:off x="4295166" y="4526885"/>
              <a:ext cx="312234" cy="2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6" name="Grupo 2095">
            <a:extLst>
              <a:ext uri="{FF2B5EF4-FFF2-40B4-BE49-F238E27FC236}">
                <a16:creationId xmlns:a16="http://schemas.microsoft.com/office/drawing/2014/main" id="{01851614-48E7-0CAB-FDB5-D874CE1B9891}"/>
              </a:ext>
            </a:extLst>
          </p:cNvPr>
          <p:cNvGrpSpPr/>
          <p:nvPr/>
        </p:nvGrpSpPr>
        <p:grpSpPr>
          <a:xfrm>
            <a:off x="2195421" y="2340323"/>
            <a:ext cx="1576408" cy="1286849"/>
            <a:chOff x="2047265" y="2238796"/>
            <a:chExt cx="1576408" cy="1286849"/>
          </a:xfrm>
        </p:grpSpPr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A9EB4268-8687-7173-450C-17706A8D861C}"/>
                </a:ext>
              </a:extLst>
            </p:cNvPr>
            <p:cNvSpPr/>
            <p:nvPr/>
          </p:nvSpPr>
          <p:spPr>
            <a:xfrm rot="5400000">
              <a:off x="2192044" y="2094017"/>
              <a:ext cx="1286849" cy="1576408"/>
            </a:xfrm>
            <a:prstGeom prst="rect">
              <a:avLst/>
            </a:prstGeom>
            <a:solidFill>
              <a:srgbClr val="E6CDA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1061" name="CuadroTexto 1060">
              <a:extLst>
                <a:ext uri="{FF2B5EF4-FFF2-40B4-BE49-F238E27FC236}">
                  <a16:creationId xmlns:a16="http://schemas.microsoft.com/office/drawing/2014/main" id="{088C9FA2-0996-5F6A-935F-AA42ABE992F6}"/>
                </a:ext>
              </a:extLst>
            </p:cNvPr>
            <p:cNvSpPr txBox="1"/>
            <p:nvPr/>
          </p:nvSpPr>
          <p:spPr>
            <a:xfrm>
              <a:off x="2089467" y="2699827"/>
              <a:ext cx="15127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GraphSAGE</a:t>
              </a:r>
            </a:p>
          </p:txBody>
        </p:sp>
      </p:grpSp>
      <p:sp>
        <p:nvSpPr>
          <p:cNvPr id="1059" name="Trapecio 1058">
            <a:extLst>
              <a:ext uri="{FF2B5EF4-FFF2-40B4-BE49-F238E27FC236}">
                <a16:creationId xmlns:a16="http://schemas.microsoft.com/office/drawing/2014/main" id="{DE419C37-5074-CA81-536D-EF8B6E9FC6E0}"/>
              </a:ext>
            </a:extLst>
          </p:cNvPr>
          <p:cNvSpPr/>
          <p:nvPr/>
        </p:nvSpPr>
        <p:spPr>
          <a:xfrm rot="5400000">
            <a:off x="6876107" y="2622478"/>
            <a:ext cx="1915290" cy="1344625"/>
          </a:xfrm>
          <a:prstGeom prst="trapezoid">
            <a:avLst>
              <a:gd name="adj" fmla="val 15151"/>
            </a:avLst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62" name="CuadroTexto 1061">
            <a:extLst>
              <a:ext uri="{FF2B5EF4-FFF2-40B4-BE49-F238E27FC236}">
                <a16:creationId xmlns:a16="http://schemas.microsoft.com/office/drawing/2014/main" id="{BF800FA9-FC72-858D-47B6-4931CC77D27F}"/>
              </a:ext>
            </a:extLst>
          </p:cNvPr>
          <p:cNvSpPr txBox="1"/>
          <p:nvPr/>
        </p:nvSpPr>
        <p:spPr>
          <a:xfrm>
            <a:off x="7198902" y="3078903"/>
            <a:ext cx="130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latin typeface="Century Gothic" panose="020B0502020202020204" pitchFamily="34" charset="0"/>
              </a:rPr>
              <a:t>MLP</a:t>
            </a:r>
          </a:p>
        </p:txBody>
      </p:sp>
      <p:grpSp>
        <p:nvGrpSpPr>
          <p:cNvPr id="1067" name="Grupo 1066">
            <a:extLst>
              <a:ext uri="{FF2B5EF4-FFF2-40B4-BE49-F238E27FC236}">
                <a16:creationId xmlns:a16="http://schemas.microsoft.com/office/drawing/2014/main" id="{A22F8696-2014-555C-D73A-A863FE97D66D}"/>
              </a:ext>
            </a:extLst>
          </p:cNvPr>
          <p:cNvGrpSpPr/>
          <p:nvPr/>
        </p:nvGrpSpPr>
        <p:grpSpPr>
          <a:xfrm>
            <a:off x="9434713" y="2545719"/>
            <a:ext cx="1072410" cy="1452285"/>
            <a:chOff x="9023380" y="2689337"/>
            <a:chExt cx="1072410" cy="1452285"/>
          </a:xfrm>
        </p:grpSpPr>
        <p:sp>
          <p:nvSpPr>
            <p:cNvPr id="1060" name="Rectángulo 1059">
              <a:extLst>
                <a:ext uri="{FF2B5EF4-FFF2-40B4-BE49-F238E27FC236}">
                  <a16:creationId xmlns:a16="http://schemas.microsoft.com/office/drawing/2014/main" id="{1D3D0E2E-4C0D-C629-4070-E5B9489EBF1E}"/>
                </a:ext>
              </a:extLst>
            </p:cNvPr>
            <p:cNvSpPr/>
            <p:nvPr/>
          </p:nvSpPr>
          <p:spPr>
            <a:xfrm>
              <a:off x="9035819" y="2689337"/>
              <a:ext cx="1059971" cy="1452285"/>
            </a:xfrm>
            <a:prstGeom prst="rect">
              <a:avLst/>
            </a:prstGeom>
            <a:solidFill>
              <a:srgbClr val="BF9B7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63" name="CuadroTexto 1062">
              <a:extLst>
                <a:ext uri="{FF2B5EF4-FFF2-40B4-BE49-F238E27FC236}">
                  <a16:creationId xmlns:a16="http://schemas.microsoft.com/office/drawing/2014/main" id="{7D00EF27-4976-E32A-BA13-5A49A67EFD98}"/>
                </a:ext>
              </a:extLst>
            </p:cNvPr>
            <p:cNvSpPr txBox="1"/>
            <p:nvPr/>
          </p:nvSpPr>
          <p:spPr>
            <a:xfrm>
              <a:off x="9023380" y="3211060"/>
              <a:ext cx="107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SoftMax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4" name="CuadroTexto 1063">
                <a:extLst>
                  <a:ext uri="{FF2B5EF4-FFF2-40B4-BE49-F238E27FC236}">
                    <a16:creationId xmlns:a16="http://schemas.microsoft.com/office/drawing/2014/main" id="{D81CC90A-E813-7228-9519-E4EFBB601150}"/>
                  </a:ext>
                </a:extLst>
              </p:cNvPr>
              <p:cNvSpPr txBox="1"/>
              <p:nvPr/>
            </p:nvSpPr>
            <p:spPr>
              <a:xfrm>
                <a:off x="5943035" y="2333445"/>
                <a:ext cx="725135" cy="400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064" name="CuadroTexto 1063">
                <a:extLst>
                  <a:ext uri="{FF2B5EF4-FFF2-40B4-BE49-F238E27FC236}">
                    <a16:creationId xmlns:a16="http://schemas.microsoft.com/office/drawing/2014/main" id="{D81CC90A-E813-7228-9519-E4EFBB601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035" y="2333445"/>
                <a:ext cx="725135" cy="4003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5" name="CuadroTexto 1064">
                <a:extLst>
                  <a:ext uri="{FF2B5EF4-FFF2-40B4-BE49-F238E27FC236}">
                    <a16:creationId xmlns:a16="http://schemas.microsoft.com/office/drawing/2014/main" id="{7E33AF63-0332-1D71-768D-C80ECA377D7D}"/>
                  </a:ext>
                </a:extLst>
              </p:cNvPr>
              <p:cNvSpPr txBox="1"/>
              <p:nvPr/>
            </p:nvSpPr>
            <p:spPr>
              <a:xfrm>
                <a:off x="5943034" y="3088355"/>
                <a:ext cx="725135" cy="44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065" name="CuadroTexto 1064">
                <a:extLst>
                  <a:ext uri="{FF2B5EF4-FFF2-40B4-BE49-F238E27FC236}">
                    <a16:creationId xmlns:a16="http://schemas.microsoft.com/office/drawing/2014/main" id="{7E33AF63-0332-1D71-768D-C80ECA377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034" y="3088355"/>
                <a:ext cx="725135" cy="442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5" name="Grupo 1074">
            <a:extLst>
              <a:ext uri="{FF2B5EF4-FFF2-40B4-BE49-F238E27FC236}">
                <a16:creationId xmlns:a16="http://schemas.microsoft.com/office/drawing/2014/main" id="{E003AFFB-ECAE-EAB9-8457-2331494EC582}"/>
              </a:ext>
            </a:extLst>
          </p:cNvPr>
          <p:cNvGrpSpPr/>
          <p:nvPr/>
        </p:nvGrpSpPr>
        <p:grpSpPr>
          <a:xfrm>
            <a:off x="8803835" y="2612066"/>
            <a:ext cx="338567" cy="1393404"/>
            <a:chOff x="8590577" y="2757162"/>
            <a:chExt cx="338567" cy="1393404"/>
          </a:xfrm>
        </p:grpSpPr>
        <p:sp>
          <p:nvSpPr>
            <p:cNvPr id="1066" name="Elipse 1065">
              <a:extLst>
                <a:ext uri="{FF2B5EF4-FFF2-40B4-BE49-F238E27FC236}">
                  <a16:creationId xmlns:a16="http://schemas.microsoft.com/office/drawing/2014/main" id="{8F98BC14-F98E-0903-20D0-11FB49E47AD5}"/>
                </a:ext>
              </a:extLst>
            </p:cNvPr>
            <p:cNvSpPr/>
            <p:nvPr/>
          </p:nvSpPr>
          <p:spPr>
            <a:xfrm>
              <a:off x="8590577" y="2757162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69" name="Elipse 1068">
              <a:extLst>
                <a:ext uri="{FF2B5EF4-FFF2-40B4-BE49-F238E27FC236}">
                  <a16:creationId xmlns:a16="http://schemas.microsoft.com/office/drawing/2014/main" id="{B611E292-831D-AE97-F7A5-262C7A7FA9D0}"/>
                </a:ext>
              </a:extLst>
            </p:cNvPr>
            <p:cNvSpPr/>
            <p:nvPr/>
          </p:nvSpPr>
          <p:spPr>
            <a:xfrm>
              <a:off x="8594140" y="3271580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0" name="Elipse 1069">
              <a:extLst>
                <a:ext uri="{FF2B5EF4-FFF2-40B4-BE49-F238E27FC236}">
                  <a16:creationId xmlns:a16="http://schemas.microsoft.com/office/drawing/2014/main" id="{F2660C06-6A29-FFCF-485A-2DD6EFA96771}"/>
                </a:ext>
              </a:extLst>
            </p:cNvPr>
            <p:cNvSpPr/>
            <p:nvPr/>
          </p:nvSpPr>
          <p:spPr>
            <a:xfrm>
              <a:off x="8605144" y="3826566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1074" name="Grupo 1073">
            <a:extLst>
              <a:ext uri="{FF2B5EF4-FFF2-40B4-BE49-F238E27FC236}">
                <a16:creationId xmlns:a16="http://schemas.microsoft.com/office/drawing/2014/main" id="{AC07F805-DFF0-0DC7-9A23-15E2C345C211}"/>
              </a:ext>
            </a:extLst>
          </p:cNvPr>
          <p:cNvGrpSpPr/>
          <p:nvPr/>
        </p:nvGrpSpPr>
        <p:grpSpPr>
          <a:xfrm>
            <a:off x="10845513" y="2624208"/>
            <a:ext cx="338567" cy="1393404"/>
            <a:chOff x="10563761" y="2772904"/>
            <a:chExt cx="338567" cy="1393404"/>
          </a:xfrm>
        </p:grpSpPr>
        <p:sp>
          <p:nvSpPr>
            <p:cNvPr id="1071" name="Elipse 1070">
              <a:extLst>
                <a:ext uri="{FF2B5EF4-FFF2-40B4-BE49-F238E27FC236}">
                  <a16:creationId xmlns:a16="http://schemas.microsoft.com/office/drawing/2014/main" id="{978463DD-90DB-E1F8-5D0D-852F37F68157}"/>
                </a:ext>
              </a:extLst>
            </p:cNvPr>
            <p:cNvSpPr/>
            <p:nvPr/>
          </p:nvSpPr>
          <p:spPr>
            <a:xfrm>
              <a:off x="10563761" y="2772904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2" name="Elipse 1071">
              <a:extLst>
                <a:ext uri="{FF2B5EF4-FFF2-40B4-BE49-F238E27FC236}">
                  <a16:creationId xmlns:a16="http://schemas.microsoft.com/office/drawing/2014/main" id="{F08BFCD2-5C97-D2A8-B813-48B3735C6105}"/>
                </a:ext>
              </a:extLst>
            </p:cNvPr>
            <p:cNvSpPr/>
            <p:nvPr/>
          </p:nvSpPr>
          <p:spPr>
            <a:xfrm>
              <a:off x="10567324" y="3287322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3" name="Elipse 1072">
              <a:extLst>
                <a:ext uri="{FF2B5EF4-FFF2-40B4-BE49-F238E27FC236}">
                  <a16:creationId xmlns:a16="http://schemas.microsoft.com/office/drawing/2014/main" id="{1D11AFD9-0FD9-80E1-64AE-F69CFDE22487}"/>
                </a:ext>
              </a:extLst>
            </p:cNvPr>
            <p:cNvSpPr/>
            <p:nvPr/>
          </p:nvSpPr>
          <p:spPr>
            <a:xfrm>
              <a:off x="10578328" y="3842308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1076" name="Grupo 1075">
            <a:extLst>
              <a:ext uri="{FF2B5EF4-FFF2-40B4-BE49-F238E27FC236}">
                <a16:creationId xmlns:a16="http://schemas.microsoft.com/office/drawing/2014/main" id="{AF9FB6D8-011D-478F-1755-C8CC015E69C0}"/>
              </a:ext>
            </a:extLst>
          </p:cNvPr>
          <p:cNvGrpSpPr/>
          <p:nvPr/>
        </p:nvGrpSpPr>
        <p:grpSpPr>
          <a:xfrm>
            <a:off x="4198398" y="2456258"/>
            <a:ext cx="1422494" cy="1063452"/>
            <a:chOff x="3019216" y="2101287"/>
            <a:chExt cx="3166784" cy="2528637"/>
          </a:xfrm>
          <a:solidFill>
            <a:srgbClr val="FDC43F"/>
          </a:solidFill>
        </p:grpSpPr>
        <p:sp>
          <p:nvSpPr>
            <p:cNvPr id="1078" name="Elipse 1077">
              <a:extLst>
                <a:ext uri="{FF2B5EF4-FFF2-40B4-BE49-F238E27FC236}">
                  <a16:creationId xmlns:a16="http://schemas.microsoft.com/office/drawing/2014/main" id="{FF2593BB-7D04-2268-01F5-CDA6A4AE4ABA}"/>
                </a:ext>
              </a:extLst>
            </p:cNvPr>
            <p:cNvSpPr/>
            <p:nvPr/>
          </p:nvSpPr>
          <p:spPr>
            <a:xfrm rot="20977752">
              <a:off x="4443009" y="2287588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9" name="Elipse 1078">
              <a:extLst>
                <a:ext uri="{FF2B5EF4-FFF2-40B4-BE49-F238E27FC236}">
                  <a16:creationId xmlns:a16="http://schemas.microsoft.com/office/drawing/2014/main" id="{B609255F-124E-3D3C-205D-C890DA9E0CDA}"/>
                </a:ext>
              </a:extLst>
            </p:cNvPr>
            <p:cNvSpPr/>
            <p:nvPr/>
          </p:nvSpPr>
          <p:spPr>
            <a:xfrm rot="1338191">
              <a:off x="4931737" y="4417911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0" name="Elipse 1079">
              <a:extLst>
                <a:ext uri="{FF2B5EF4-FFF2-40B4-BE49-F238E27FC236}">
                  <a16:creationId xmlns:a16="http://schemas.microsoft.com/office/drawing/2014/main" id="{651E936C-9DCB-A207-B8A0-89780F00124B}"/>
                </a:ext>
              </a:extLst>
            </p:cNvPr>
            <p:cNvSpPr/>
            <p:nvPr/>
          </p:nvSpPr>
          <p:spPr>
            <a:xfrm rot="20810899">
              <a:off x="5219432" y="327568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1" name="Elipse 1080">
              <a:extLst>
                <a:ext uri="{FF2B5EF4-FFF2-40B4-BE49-F238E27FC236}">
                  <a16:creationId xmlns:a16="http://schemas.microsoft.com/office/drawing/2014/main" id="{6DF0FD45-7E51-A998-1981-5785031AD0CC}"/>
                </a:ext>
              </a:extLst>
            </p:cNvPr>
            <p:cNvSpPr/>
            <p:nvPr/>
          </p:nvSpPr>
          <p:spPr>
            <a:xfrm>
              <a:off x="5591442" y="210128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2" name="Elipse 1081">
              <a:extLst>
                <a:ext uri="{FF2B5EF4-FFF2-40B4-BE49-F238E27FC236}">
                  <a16:creationId xmlns:a16="http://schemas.microsoft.com/office/drawing/2014/main" id="{1A3D77AB-0E8B-64CE-E1F0-7932E5EC4EE7}"/>
                </a:ext>
              </a:extLst>
            </p:cNvPr>
            <p:cNvSpPr/>
            <p:nvPr/>
          </p:nvSpPr>
          <p:spPr>
            <a:xfrm rot="20831347">
              <a:off x="6006000" y="427416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3" name="Elipse 1082">
              <a:extLst>
                <a:ext uri="{FF2B5EF4-FFF2-40B4-BE49-F238E27FC236}">
                  <a16:creationId xmlns:a16="http://schemas.microsoft.com/office/drawing/2014/main" id="{4BCDADD1-3D53-5C53-1985-CF5156E17E33}"/>
                </a:ext>
              </a:extLst>
            </p:cNvPr>
            <p:cNvSpPr/>
            <p:nvPr/>
          </p:nvSpPr>
          <p:spPr>
            <a:xfrm>
              <a:off x="5393555" y="436416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4" name="Elipse 1083">
              <a:extLst>
                <a:ext uri="{FF2B5EF4-FFF2-40B4-BE49-F238E27FC236}">
                  <a16:creationId xmlns:a16="http://schemas.microsoft.com/office/drawing/2014/main" id="{F7443386-A440-8621-195E-C30003BC018A}"/>
                </a:ext>
              </a:extLst>
            </p:cNvPr>
            <p:cNvSpPr/>
            <p:nvPr/>
          </p:nvSpPr>
          <p:spPr>
            <a:xfrm rot="20996689">
              <a:off x="4817541" y="3765415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5" name="Elipse 1084">
              <a:extLst>
                <a:ext uri="{FF2B5EF4-FFF2-40B4-BE49-F238E27FC236}">
                  <a16:creationId xmlns:a16="http://schemas.microsoft.com/office/drawing/2014/main" id="{3BC4D2FB-40A5-697F-3479-9323BB24DBCC}"/>
                </a:ext>
              </a:extLst>
            </p:cNvPr>
            <p:cNvSpPr/>
            <p:nvPr/>
          </p:nvSpPr>
          <p:spPr>
            <a:xfrm rot="21303863">
              <a:off x="4997541" y="219128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6" name="Elipse 1085">
              <a:extLst>
                <a:ext uri="{FF2B5EF4-FFF2-40B4-BE49-F238E27FC236}">
                  <a16:creationId xmlns:a16="http://schemas.microsoft.com/office/drawing/2014/main" id="{10D7182C-FCA7-6BF1-B5A6-74173F71FCD4}"/>
                </a:ext>
              </a:extLst>
            </p:cNvPr>
            <p:cNvSpPr/>
            <p:nvPr/>
          </p:nvSpPr>
          <p:spPr>
            <a:xfrm rot="20048658">
              <a:off x="4721498" y="339592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7" name="Elipse 1086">
              <a:extLst>
                <a:ext uri="{FF2B5EF4-FFF2-40B4-BE49-F238E27FC236}">
                  <a16:creationId xmlns:a16="http://schemas.microsoft.com/office/drawing/2014/main" id="{8DD6F6C2-F458-47F2-E190-DBD5CD98888E}"/>
                </a:ext>
              </a:extLst>
            </p:cNvPr>
            <p:cNvSpPr/>
            <p:nvPr/>
          </p:nvSpPr>
          <p:spPr>
            <a:xfrm rot="20546027">
              <a:off x="5794408" y="3201979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048" name="Conector recto de flecha 2047">
              <a:extLst>
                <a:ext uri="{FF2B5EF4-FFF2-40B4-BE49-F238E27FC236}">
                  <a16:creationId xmlns:a16="http://schemas.microsoft.com/office/drawing/2014/main" id="{1401D885-DA85-FAC5-B909-35E02E6B3A07}"/>
                </a:ext>
              </a:extLst>
            </p:cNvPr>
            <p:cNvCxnSpPr>
              <a:stCxn id="1081" idx="4"/>
              <a:endCxn id="1087" idx="0"/>
            </p:cNvCxnSpPr>
            <p:nvPr/>
          </p:nvCxnSpPr>
          <p:spPr>
            <a:xfrm>
              <a:off x="5681442" y="2281287"/>
              <a:ext cx="175803" cy="924889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9" name="Conector recto de flecha 2048">
              <a:extLst>
                <a:ext uri="{FF2B5EF4-FFF2-40B4-BE49-F238E27FC236}">
                  <a16:creationId xmlns:a16="http://schemas.microsoft.com/office/drawing/2014/main" id="{20DDB858-E8E4-6E5F-B154-D048205E46EA}"/>
                </a:ext>
              </a:extLst>
            </p:cNvPr>
            <p:cNvCxnSpPr>
              <a:cxnSpLocks/>
              <a:stCxn id="1082" idx="0"/>
              <a:endCxn id="1087" idx="4"/>
            </p:cNvCxnSpPr>
            <p:nvPr/>
          </p:nvCxnSpPr>
          <p:spPr>
            <a:xfrm flipH="1" flipV="1">
              <a:off x="5911571" y="3377782"/>
              <a:ext cx="164473" cy="89862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Conector recto de flecha 2050">
              <a:extLst>
                <a:ext uri="{FF2B5EF4-FFF2-40B4-BE49-F238E27FC236}">
                  <a16:creationId xmlns:a16="http://schemas.microsoft.com/office/drawing/2014/main" id="{988F9277-B9A7-7198-884B-0AE8D6AB3223}"/>
                </a:ext>
              </a:extLst>
            </p:cNvPr>
            <p:cNvCxnSpPr>
              <a:cxnSpLocks/>
              <a:stCxn id="1081" idx="2"/>
              <a:endCxn id="1085" idx="6"/>
            </p:cNvCxnSpPr>
            <p:nvPr/>
          </p:nvCxnSpPr>
          <p:spPr>
            <a:xfrm flipH="1">
              <a:off x="5177207" y="2191287"/>
              <a:ext cx="414235" cy="8225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2" name="Conector recto de flecha 2051">
              <a:extLst>
                <a:ext uri="{FF2B5EF4-FFF2-40B4-BE49-F238E27FC236}">
                  <a16:creationId xmlns:a16="http://schemas.microsoft.com/office/drawing/2014/main" id="{FB111171-ADFE-865A-08D7-FCBA4F40541E}"/>
                </a:ext>
              </a:extLst>
            </p:cNvPr>
            <p:cNvCxnSpPr>
              <a:stCxn id="1085" idx="2"/>
              <a:endCxn id="1078" idx="6"/>
            </p:cNvCxnSpPr>
            <p:nvPr/>
          </p:nvCxnSpPr>
          <p:spPr>
            <a:xfrm flipH="1">
              <a:off x="4621539" y="2289030"/>
              <a:ext cx="376336" cy="7235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3" name="Conector recto de flecha 2052">
              <a:extLst>
                <a:ext uri="{FF2B5EF4-FFF2-40B4-BE49-F238E27FC236}">
                  <a16:creationId xmlns:a16="http://schemas.microsoft.com/office/drawing/2014/main" id="{AA1C1E0A-EADD-75D9-47E1-48BF11AE27DB}"/>
                </a:ext>
              </a:extLst>
            </p:cNvPr>
            <p:cNvCxnSpPr>
              <a:cxnSpLocks/>
              <a:stCxn id="1086" idx="0"/>
              <a:endCxn id="1078" idx="4"/>
            </p:cNvCxnSpPr>
            <p:nvPr/>
          </p:nvCxnSpPr>
          <p:spPr>
            <a:xfrm flipH="1" flipV="1">
              <a:off x="4549211" y="2466118"/>
              <a:ext cx="223037" cy="93881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4" name="Conector recto de flecha 2053">
              <a:extLst>
                <a:ext uri="{FF2B5EF4-FFF2-40B4-BE49-F238E27FC236}">
                  <a16:creationId xmlns:a16="http://schemas.microsoft.com/office/drawing/2014/main" id="{18DD1F23-5920-7CD2-6A17-6C4C232EFBAD}"/>
                </a:ext>
              </a:extLst>
            </p:cNvPr>
            <p:cNvCxnSpPr>
              <a:stCxn id="1087" idx="2"/>
              <a:endCxn id="1080" idx="6"/>
            </p:cNvCxnSpPr>
            <p:nvPr/>
          </p:nvCxnSpPr>
          <p:spPr>
            <a:xfrm flipH="1">
              <a:off x="5397071" y="3319142"/>
              <a:ext cx="401534" cy="2606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Conector recto de flecha 2054">
              <a:extLst>
                <a:ext uri="{FF2B5EF4-FFF2-40B4-BE49-F238E27FC236}">
                  <a16:creationId xmlns:a16="http://schemas.microsoft.com/office/drawing/2014/main" id="{BB0D44C4-F7DF-1E44-5F3D-E696DF158F3F}"/>
                </a:ext>
              </a:extLst>
            </p:cNvPr>
            <p:cNvCxnSpPr>
              <a:stCxn id="1080" idx="2"/>
              <a:endCxn id="1086" idx="6"/>
            </p:cNvCxnSpPr>
            <p:nvPr/>
          </p:nvCxnSpPr>
          <p:spPr>
            <a:xfrm flipH="1">
              <a:off x="4892489" y="3386164"/>
              <a:ext cx="329304" cy="6051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Conector recto de flecha 2055">
              <a:extLst>
                <a:ext uri="{FF2B5EF4-FFF2-40B4-BE49-F238E27FC236}">
                  <a16:creationId xmlns:a16="http://schemas.microsoft.com/office/drawing/2014/main" id="{FA2842D1-84A3-14C1-530E-029544C71D2C}"/>
                </a:ext>
              </a:extLst>
            </p:cNvPr>
            <p:cNvCxnSpPr>
              <a:cxnSpLocks/>
              <a:stCxn id="1080" idx="0"/>
              <a:endCxn id="1085" idx="4"/>
            </p:cNvCxnSpPr>
            <p:nvPr/>
          </p:nvCxnSpPr>
          <p:spPr>
            <a:xfrm flipH="1" flipV="1">
              <a:off x="5095284" y="2370953"/>
              <a:ext cx="193670" cy="90709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7" name="Conector recto de flecha 2056">
              <a:extLst>
                <a:ext uri="{FF2B5EF4-FFF2-40B4-BE49-F238E27FC236}">
                  <a16:creationId xmlns:a16="http://schemas.microsoft.com/office/drawing/2014/main" id="{6EE0AB2D-F5B8-A0F3-73E1-8E3289F1C9FD}"/>
                </a:ext>
              </a:extLst>
            </p:cNvPr>
            <p:cNvCxnSpPr>
              <a:stCxn id="1080" idx="4"/>
              <a:endCxn id="1083" idx="0"/>
            </p:cNvCxnSpPr>
            <p:nvPr/>
          </p:nvCxnSpPr>
          <p:spPr>
            <a:xfrm>
              <a:off x="5329910" y="3453325"/>
              <a:ext cx="153645" cy="91084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Conector recto de flecha 2057">
              <a:extLst>
                <a:ext uri="{FF2B5EF4-FFF2-40B4-BE49-F238E27FC236}">
                  <a16:creationId xmlns:a16="http://schemas.microsoft.com/office/drawing/2014/main" id="{22CF4987-0FFE-FB73-606E-764489108965}"/>
                </a:ext>
              </a:extLst>
            </p:cNvPr>
            <p:cNvCxnSpPr>
              <a:stCxn id="1082" idx="2"/>
              <a:endCxn id="1083" idx="6"/>
            </p:cNvCxnSpPr>
            <p:nvPr/>
          </p:nvCxnSpPr>
          <p:spPr>
            <a:xfrm flipH="1">
              <a:off x="5573555" y="4384122"/>
              <a:ext cx="434685" cy="7004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Conector recto de flecha 2058">
              <a:extLst>
                <a:ext uri="{FF2B5EF4-FFF2-40B4-BE49-F238E27FC236}">
                  <a16:creationId xmlns:a16="http://schemas.microsoft.com/office/drawing/2014/main" id="{4A8B07D8-ED46-2AAE-8C80-991366DA8A94}"/>
                </a:ext>
              </a:extLst>
            </p:cNvPr>
            <p:cNvCxnSpPr>
              <a:stCxn id="1086" idx="4"/>
              <a:endCxn id="1084" idx="0"/>
            </p:cNvCxnSpPr>
            <p:nvPr/>
          </p:nvCxnSpPr>
          <p:spPr>
            <a:xfrm>
              <a:off x="4850748" y="3566917"/>
              <a:ext cx="41079" cy="19988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Conector recto de flecha 2059">
              <a:extLst>
                <a:ext uri="{FF2B5EF4-FFF2-40B4-BE49-F238E27FC236}">
                  <a16:creationId xmlns:a16="http://schemas.microsoft.com/office/drawing/2014/main" id="{D24E8945-F462-0337-4E66-A8154C695599}"/>
                </a:ext>
              </a:extLst>
            </p:cNvPr>
            <p:cNvCxnSpPr>
              <a:stCxn id="1084" idx="4"/>
              <a:endCxn id="1079" idx="1"/>
            </p:cNvCxnSpPr>
            <p:nvPr/>
          </p:nvCxnSpPr>
          <p:spPr>
            <a:xfrm>
              <a:off x="4923255" y="3944033"/>
              <a:ext cx="63755" cy="48084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Conector recto de flecha 2060">
              <a:extLst>
                <a:ext uri="{FF2B5EF4-FFF2-40B4-BE49-F238E27FC236}">
                  <a16:creationId xmlns:a16="http://schemas.microsoft.com/office/drawing/2014/main" id="{FAE1521D-A526-582F-222E-C289A1D614D6}"/>
                </a:ext>
              </a:extLst>
            </p:cNvPr>
            <p:cNvCxnSpPr>
              <a:stCxn id="1083" idx="2"/>
              <a:endCxn id="1079" idx="7"/>
            </p:cNvCxnSpPr>
            <p:nvPr/>
          </p:nvCxnSpPr>
          <p:spPr>
            <a:xfrm flipH="1">
              <a:off x="5104768" y="4454167"/>
              <a:ext cx="288787" cy="1901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Elipse 2061">
              <a:extLst>
                <a:ext uri="{FF2B5EF4-FFF2-40B4-BE49-F238E27FC236}">
                  <a16:creationId xmlns:a16="http://schemas.microsoft.com/office/drawing/2014/main" id="{56FFC150-4417-05EC-2F12-D97A77C9773F}"/>
                </a:ext>
              </a:extLst>
            </p:cNvPr>
            <p:cNvSpPr/>
            <p:nvPr/>
          </p:nvSpPr>
          <p:spPr>
            <a:xfrm rot="20977752">
              <a:off x="3155098" y="306283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3" name="Elipse 2062">
              <a:extLst>
                <a:ext uri="{FF2B5EF4-FFF2-40B4-BE49-F238E27FC236}">
                  <a16:creationId xmlns:a16="http://schemas.microsoft.com/office/drawing/2014/main" id="{A9A8AEE3-BD8F-72A4-2727-35B5E4B505C0}"/>
                </a:ext>
              </a:extLst>
            </p:cNvPr>
            <p:cNvSpPr/>
            <p:nvPr/>
          </p:nvSpPr>
          <p:spPr>
            <a:xfrm rot="18421276">
              <a:off x="4606529" y="444992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4" name="Elipse 2063">
              <a:extLst>
                <a:ext uri="{FF2B5EF4-FFF2-40B4-BE49-F238E27FC236}">
                  <a16:creationId xmlns:a16="http://schemas.microsoft.com/office/drawing/2014/main" id="{A0EF5A9B-FDE1-B746-61B3-9AEA04DB3405}"/>
                </a:ext>
              </a:extLst>
            </p:cNvPr>
            <p:cNvSpPr/>
            <p:nvPr/>
          </p:nvSpPr>
          <p:spPr>
            <a:xfrm rot="15813051">
              <a:off x="4026053" y="3892463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2065" name="Elipse 2064">
              <a:extLst>
                <a:ext uri="{FF2B5EF4-FFF2-40B4-BE49-F238E27FC236}">
                  <a16:creationId xmlns:a16="http://schemas.microsoft.com/office/drawing/2014/main" id="{A05350C7-4CFD-D6C7-8771-40C005FA6DF6}"/>
                </a:ext>
              </a:extLst>
            </p:cNvPr>
            <p:cNvSpPr/>
            <p:nvPr/>
          </p:nvSpPr>
          <p:spPr>
            <a:xfrm>
              <a:off x="3790734" y="226397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6" name="Elipse 2065">
              <a:extLst>
                <a:ext uri="{FF2B5EF4-FFF2-40B4-BE49-F238E27FC236}">
                  <a16:creationId xmlns:a16="http://schemas.microsoft.com/office/drawing/2014/main" id="{283BEC01-EAD3-2116-CC80-48021FEC82EA}"/>
                </a:ext>
              </a:extLst>
            </p:cNvPr>
            <p:cNvSpPr/>
            <p:nvPr/>
          </p:nvSpPr>
          <p:spPr>
            <a:xfrm rot="20831347">
              <a:off x="4440136" y="3421122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7" name="Elipse 2066">
              <a:extLst>
                <a:ext uri="{FF2B5EF4-FFF2-40B4-BE49-F238E27FC236}">
                  <a16:creationId xmlns:a16="http://schemas.microsoft.com/office/drawing/2014/main" id="{E83B50F5-739F-EE2F-71B4-AA67DBFCE709}"/>
                </a:ext>
              </a:extLst>
            </p:cNvPr>
            <p:cNvSpPr/>
            <p:nvPr/>
          </p:nvSpPr>
          <p:spPr>
            <a:xfrm rot="21064535">
              <a:off x="4513599" y="381874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8" name="Elipse 2067">
              <a:extLst>
                <a:ext uri="{FF2B5EF4-FFF2-40B4-BE49-F238E27FC236}">
                  <a16:creationId xmlns:a16="http://schemas.microsoft.com/office/drawing/2014/main" id="{DC93C71D-06B7-2F0B-B05B-0C2CB2B8B4C8}"/>
                </a:ext>
              </a:extLst>
            </p:cNvPr>
            <p:cNvSpPr/>
            <p:nvPr/>
          </p:nvSpPr>
          <p:spPr>
            <a:xfrm rot="17716802">
              <a:off x="4123785" y="4398451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9" name="Elipse 2068">
              <a:extLst>
                <a:ext uri="{FF2B5EF4-FFF2-40B4-BE49-F238E27FC236}">
                  <a16:creationId xmlns:a16="http://schemas.microsoft.com/office/drawing/2014/main" id="{54C4A74E-1870-6D27-9EB8-5702CAA8D5D2}"/>
                </a:ext>
              </a:extLst>
            </p:cNvPr>
            <p:cNvSpPr/>
            <p:nvPr/>
          </p:nvSpPr>
          <p:spPr>
            <a:xfrm rot="21303863">
              <a:off x="3019216" y="2256565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70" name="Elipse 2069">
              <a:extLst>
                <a:ext uri="{FF2B5EF4-FFF2-40B4-BE49-F238E27FC236}">
                  <a16:creationId xmlns:a16="http://schemas.microsoft.com/office/drawing/2014/main" id="{BD3D446F-083D-4547-6575-ECBCCFD9465F}"/>
                </a:ext>
              </a:extLst>
            </p:cNvPr>
            <p:cNvSpPr/>
            <p:nvPr/>
          </p:nvSpPr>
          <p:spPr>
            <a:xfrm rot="20048658">
              <a:off x="3332250" y="4021100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71" name="Elipse 2070">
              <a:extLst>
                <a:ext uri="{FF2B5EF4-FFF2-40B4-BE49-F238E27FC236}">
                  <a16:creationId xmlns:a16="http://schemas.microsoft.com/office/drawing/2014/main" id="{243433AE-A016-39E1-2BF1-64A150889500}"/>
                </a:ext>
              </a:extLst>
            </p:cNvPr>
            <p:cNvSpPr/>
            <p:nvPr/>
          </p:nvSpPr>
          <p:spPr>
            <a:xfrm rot="20546027">
              <a:off x="3953809" y="3483372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072" name="Conector recto de flecha 2071">
              <a:extLst>
                <a:ext uri="{FF2B5EF4-FFF2-40B4-BE49-F238E27FC236}">
                  <a16:creationId xmlns:a16="http://schemas.microsoft.com/office/drawing/2014/main" id="{4A3871E5-5361-3078-396D-A844EE565B14}"/>
                </a:ext>
              </a:extLst>
            </p:cNvPr>
            <p:cNvCxnSpPr>
              <a:stCxn id="2065" idx="4"/>
              <a:endCxn id="2071" idx="0"/>
            </p:cNvCxnSpPr>
            <p:nvPr/>
          </p:nvCxnSpPr>
          <p:spPr>
            <a:xfrm>
              <a:off x="3880734" y="2443976"/>
              <a:ext cx="135912" cy="1043593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3" name="Conector recto de flecha 2072">
              <a:extLst>
                <a:ext uri="{FF2B5EF4-FFF2-40B4-BE49-F238E27FC236}">
                  <a16:creationId xmlns:a16="http://schemas.microsoft.com/office/drawing/2014/main" id="{09FF5CE1-D648-4BF2-34BB-6F47C054109B}"/>
                </a:ext>
              </a:extLst>
            </p:cNvPr>
            <p:cNvCxnSpPr>
              <a:cxnSpLocks/>
              <a:stCxn id="2066" idx="2"/>
            </p:cNvCxnSpPr>
            <p:nvPr/>
          </p:nvCxnSpPr>
          <p:spPr>
            <a:xfrm flipH="1">
              <a:off x="4138305" y="3531078"/>
              <a:ext cx="304071" cy="7777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" name="Conector recto de flecha 2073">
              <a:extLst>
                <a:ext uri="{FF2B5EF4-FFF2-40B4-BE49-F238E27FC236}">
                  <a16:creationId xmlns:a16="http://schemas.microsoft.com/office/drawing/2014/main" id="{FA3A458D-AFFF-D72E-3D41-F8372EB2EE55}"/>
                </a:ext>
              </a:extLst>
            </p:cNvPr>
            <p:cNvCxnSpPr>
              <a:cxnSpLocks/>
              <a:stCxn id="2065" idx="2"/>
              <a:endCxn id="2069" idx="6"/>
            </p:cNvCxnSpPr>
            <p:nvPr/>
          </p:nvCxnSpPr>
          <p:spPr>
            <a:xfrm flipH="1" flipV="1">
              <a:off x="3198882" y="2338822"/>
              <a:ext cx="591852" cy="1515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5" name="Conector recto de flecha 2074">
              <a:extLst>
                <a:ext uri="{FF2B5EF4-FFF2-40B4-BE49-F238E27FC236}">
                  <a16:creationId xmlns:a16="http://schemas.microsoft.com/office/drawing/2014/main" id="{7765B61B-522A-9ABD-AE9B-8CC59B80A0B6}"/>
                </a:ext>
              </a:extLst>
            </p:cNvPr>
            <p:cNvCxnSpPr>
              <a:cxnSpLocks/>
              <a:stCxn id="2069" idx="4"/>
              <a:endCxn id="2062" idx="0"/>
            </p:cNvCxnSpPr>
            <p:nvPr/>
          </p:nvCxnSpPr>
          <p:spPr>
            <a:xfrm>
              <a:off x="3116959" y="2436231"/>
              <a:ext cx="111937" cy="62807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Conector recto de flecha 2075">
              <a:extLst>
                <a:ext uri="{FF2B5EF4-FFF2-40B4-BE49-F238E27FC236}">
                  <a16:creationId xmlns:a16="http://schemas.microsoft.com/office/drawing/2014/main" id="{385DC8C5-598A-EF6A-8A19-8642B9F43523}"/>
                </a:ext>
              </a:extLst>
            </p:cNvPr>
            <p:cNvCxnSpPr>
              <a:cxnSpLocks/>
              <a:stCxn id="2070" idx="0"/>
              <a:endCxn id="2062" idx="4"/>
            </p:cNvCxnSpPr>
            <p:nvPr/>
          </p:nvCxnSpPr>
          <p:spPr>
            <a:xfrm flipH="1" flipV="1">
              <a:off x="3261300" y="3241367"/>
              <a:ext cx="121700" cy="78874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Conector recto de flecha 2076">
              <a:extLst>
                <a:ext uri="{FF2B5EF4-FFF2-40B4-BE49-F238E27FC236}">
                  <a16:creationId xmlns:a16="http://schemas.microsoft.com/office/drawing/2014/main" id="{D81D1275-D22B-7E45-818C-DC3CE2517124}"/>
                </a:ext>
              </a:extLst>
            </p:cNvPr>
            <p:cNvCxnSpPr>
              <a:cxnSpLocks/>
              <a:stCxn id="2071" idx="4"/>
              <a:endCxn id="2064" idx="6"/>
            </p:cNvCxnSpPr>
            <p:nvPr/>
          </p:nvCxnSpPr>
          <p:spPr>
            <a:xfrm>
              <a:off x="4070972" y="3659175"/>
              <a:ext cx="34972" cy="23385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8" name="Conector recto de flecha 2077">
              <a:extLst>
                <a:ext uri="{FF2B5EF4-FFF2-40B4-BE49-F238E27FC236}">
                  <a16:creationId xmlns:a16="http://schemas.microsoft.com/office/drawing/2014/main" id="{7ACC4FB1-910E-D121-B432-0550245F631F}"/>
                </a:ext>
              </a:extLst>
            </p:cNvPr>
            <p:cNvCxnSpPr>
              <a:cxnSpLocks/>
              <a:stCxn id="2064" idx="2"/>
              <a:endCxn id="2068" idx="7"/>
            </p:cNvCxnSpPr>
            <p:nvPr/>
          </p:nvCxnSpPr>
          <p:spPr>
            <a:xfrm>
              <a:off x="4126162" y="4071893"/>
              <a:ext cx="57255" cy="33183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Conector recto de flecha 2078">
              <a:extLst>
                <a:ext uri="{FF2B5EF4-FFF2-40B4-BE49-F238E27FC236}">
                  <a16:creationId xmlns:a16="http://schemas.microsoft.com/office/drawing/2014/main" id="{77E6BF66-B55B-5F9A-8094-4BD13E22848E}"/>
                </a:ext>
              </a:extLst>
            </p:cNvPr>
            <p:cNvCxnSpPr>
              <a:cxnSpLocks/>
              <a:stCxn id="2064" idx="4"/>
              <a:endCxn id="2067" idx="2"/>
            </p:cNvCxnSpPr>
            <p:nvPr/>
          </p:nvCxnSpPr>
          <p:spPr>
            <a:xfrm flipV="1">
              <a:off x="4205483" y="3922708"/>
              <a:ext cx="309206" cy="4964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" name="Conector recto de flecha 2079">
              <a:extLst>
                <a:ext uri="{FF2B5EF4-FFF2-40B4-BE49-F238E27FC236}">
                  <a16:creationId xmlns:a16="http://schemas.microsoft.com/office/drawing/2014/main" id="{0FD98822-3265-5578-C5B6-C49E722D917A}"/>
                </a:ext>
              </a:extLst>
            </p:cNvPr>
            <p:cNvCxnSpPr>
              <a:cxnSpLocks/>
              <a:stCxn id="2066" idx="4"/>
              <a:endCxn id="2067" idx="0"/>
            </p:cNvCxnSpPr>
            <p:nvPr/>
          </p:nvCxnSpPr>
          <p:spPr>
            <a:xfrm>
              <a:off x="4550092" y="3598882"/>
              <a:ext cx="39545" cy="22095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Conector recto de flecha 2080">
              <a:extLst>
                <a:ext uri="{FF2B5EF4-FFF2-40B4-BE49-F238E27FC236}">
                  <a16:creationId xmlns:a16="http://schemas.microsoft.com/office/drawing/2014/main" id="{7070E3EF-B6F9-1F08-6423-E0A1ACAC7B47}"/>
                </a:ext>
              </a:extLst>
            </p:cNvPr>
            <p:cNvCxnSpPr>
              <a:stCxn id="2070" idx="4"/>
              <a:endCxn id="2068" idx="0"/>
            </p:cNvCxnSpPr>
            <p:nvPr/>
          </p:nvCxnSpPr>
          <p:spPr>
            <a:xfrm>
              <a:off x="3461500" y="4192091"/>
              <a:ext cx="670904" cy="25792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Conector recto de flecha 2081">
              <a:extLst>
                <a:ext uri="{FF2B5EF4-FFF2-40B4-BE49-F238E27FC236}">
                  <a16:creationId xmlns:a16="http://schemas.microsoft.com/office/drawing/2014/main" id="{04F58221-9CA6-C22C-D31E-E02C7B905B75}"/>
                </a:ext>
              </a:extLst>
            </p:cNvPr>
            <p:cNvCxnSpPr>
              <a:cxnSpLocks/>
              <a:endCxn id="2063" idx="7"/>
            </p:cNvCxnSpPr>
            <p:nvPr/>
          </p:nvCxnSpPr>
          <p:spPr>
            <a:xfrm>
              <a:off x="4643609" y="4002627"/>
              <a:ext cx="40427" cy="44816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Conector recto de flecha 2082">
              <a:extLst>
                <a:ext uri="{FF2B5EF4-FFF2-40B4-BE49-F238E27FC236}">
                  <a16:creationId xmlns:a16="http://schemas.microsoft.com/office/drawing/2014/main" id="{850920F8-049F-7223-0A13-18172CB98885}"/>
                </a:ext>
              </a:extLst>
            </p:cNvPr>
            <p:cNvCxnSpPr>
              <a:cxnSpLocks/>
              <a:stCxn id="2063" idx="1"/>
              <a:endCxn id="2068" idx="4"/>
            </p:cNvCxnSpPr>
            <p:nvPr/>
          </p:nvCxnSpPr>
          <p:spPr>
            <a:xfrm flipH="1" flipV="1">
              <a:off x="4295166" y="4526885"/>
              <a:ext cx="312234" cy="2553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6" name="Flecha: a la derecha 2085">
            <a:extLst>
              <a:ext uri="{FF2B5EF4-FFF2-40B4-BE49-F238E27FC236}">
                <a16:creationId xmlns:a16="http://schemas.microsoft.com/office/drawing/2014/main" id="{BC510423-51BA-06B9-E86B-CBA6DC5D6596}"/>
              </a:ext>
            </a:extLst>
          </p:cNvPr>
          <p:cNvSpPr/>
          <p:nvPr/>
        </p:nvSpPr>
        <p:spPr>
          <a:xfrm>
            <a:off x="1830729" y="2870072"/>
            <a:ext cx="278804" cy="23396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87" name="Flecha: a la derecha 2086">
            <a:extLst>
              <a:ext uri="{FF2B5EF4-FFF2-40B4-BE49-F238E27FC236}">
                <a16:creationId xmlns:a16="http://schemas.microsoft.com/office/drawing/2014/main" id="{95C2434C-3638-AC5B-59CF-524FF41AEBA4}"/>
              </a:ext>
            </a:extLst>
          </p:cNvPr>
          <p:cNvSpPr/>
          <p:nvPr/>
        </p:nvSpPr>
        <p:spPr>
          <a:xfrm>
            <a:off x="3904768" y="2878696"/>
            <a:ext cx="278804" cy="23396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089" name="Conector recto de flecha 2088">
            <a:extLst>
              <a:ext uri="{FF2B5EF4-FFF2-40B4-BE49-F238E27FC236}">
                <a16:creationId xmlns:a16="http://schemas.microsoft.com/office/drawing/2014/main" id="{35422426-2C19-505A-856A-C1D7A89C14C5}"/>
              </a:ext>
            </a:extLst>
          </p:cNvPr>
          <p:cNvCxnSpPr/>
          <p:nvPr/>
        </p:nvCxnSpPr>
        <p:spPr>
          <a:xfrm>
            <a:off x="6681880" y="3294984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0" name="Conector recto de flecha 2089">
            <a:extLst>
              <a:ext uri="{FF2B5EF4-FFF2-40B4-BE49-F238E27FC236}">
                <a16:creationId xmlns:a16="http://schemas.microsoft.com/office/drawing/2014/main" id="{A9BD3C25-563E-BFE8-906F-8F36D8B4DCE0}"/>
              </a:ext>
            </a:extLst>
          </p:cNvPr>
          <p:cNvCxnSpPr/>
          <p:nvPr/>
        </p:nvCxnSpPr>
        <p:spPr>
          <a:xfrm>
            <a:off x="6681376" y="2541880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Conector recto de flecha 2090">
            <a:extLst>
              <a:ext uri="{FF2B5EF4-FFF2-40B4-BE49-F238E27FC236}">
                <a16:creationId xmlns:a16="http://schemas.microsoft.com/office/drawing/2014/main" id="{91918075-0306-1BE3-BC99-3CB1A87D5835}"/>
              </a:ext>
            </a:extLst>
          </p:cNvPr>
          <p:cNvCxnSpPr/>
          <p:nvPr/>
        </p:nvCxnSpPr>
        <p:spPr>
          <a:xfrm>
            <a:off x="5500324" y="2518812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Conector recto de flecha 2091">
            <a:extLst>
              <a:ext uri="{FF2B5EF4-FFF2-40B4-BE49-F238E27FC236}">
                <a16:creationId xmlns:a16="http://schemas.microsoft.com/office/drawing/2014/main" id="{0B2B2ECA-A897-2230-7C75-336BDBD6D6AB}"/>
              </a:ext>
            </a:extLst>
          </p:cNvPr>
          <p:cNvCxnSpPr/>
          <p:nvPr/>
        </p:nvCxnSpPr>
        <p:spPr>
          <a:xfrm>
            <a:off x="5642091" y="3290554"/>
            <a:ext cx="32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93" name="CuadroTexto 2092">
                <a:extLst>
                  <a:ext uri="{FF2B5EF4-FFF2-40B4-BE49-F238E27FC236}">
                    <a16:creationId xmlns:a16="http://schemas.microsoft.com/office/drawing/2014/main" id="{BF30ED05-5A3F-ADA1-DAA4-12A345ACB1A5}"/>
                  </a:ext>
                </a:extLst>
              </p:cNvPr>
              <p:cNvSpPr txBox="1"/>
              <p:nvPr/>
            </p:nvSpPr>
            <p:spPr>
              <a:xfrm>
                <a:off x="6063100" y="3760439"/>
                <a:ext cx="410562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2093" name="CuadroTexto 2092">
                <a:extLst>
                  <a:ext uri="{FF2B5EF4-FFF2-40B4-BE49-F238E27FC236}">
                    <a16:creationId xmlns:a16="http://schemas.microsoft.com/office/drawing/2014/main" id="{BF30ED05-5A3F-ADA1-DAA4-12A345ACB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100" y="3760439"/>
                <a:ext cx="410562" cy="399084"/>
              </a:xfrm>
              <a:prstGeom prst="rect">
                <a:avLst/>
              </a:prstGeom>
              <a:blipFill>
                <a:blip r:embed="rId6"/>
                <a:stretch>
                  <a:fillRect l="-11940" r="-11940" b="-246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4" name="Conector recto de flecha 2093">
            <a:extLst>
              <a:ext uri="{FF2B5EF4-FFF2-40B4-BE49-F238E27FC236}">
                <a16:creationId xmlns:a16="http://schemas.microsoft.com/office/drawing/2014/main" id="{A7DC8F23-D765-628C-C18E-9652C2198C65}"/>
              </a:ext>
            </a:extLst>
          </p:cNvPr>
          <p:cNvCxnSpPr/>
          <p:nvPr/>
        </p:nvCxnSpPr>
        <p:spPr>
          <a:xfrm>
            <a:off x="6512545" y="3985018"/>
            <a:ext cx="57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Conector recto de flecha 2094">
            <a:extLst>
              <a:ext uri="{FF2B5EF4-FFF2-40B4-BE49-F238E27FC236}">
                <a16:creationId xmlns:a16="http://schemas.microsoft.com/office/drawing/2014/main" id="{662139EF-DE2C-30DD-09B7-8A0ECF9799D5}"/>
              </a:ext>
            </a:extLst>
          </p:cNvPr>
          <p:cNvCxnSpPr/>
          <p:nvPr/>
        </p:nvCxnSpPr>
        <p:spPr>
          <a:xfrm>
            <a:off x="8541323" y="2767489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Conector recto de flecha 2096">
            <a:extLst>
              <a:ext uri="{FF2B5EF4-FFF2-40B4-BE49-F238E27FC236}">
                <a16:creationId xmlns:a16="http://schemas.microsoft.com/office/drawing/2014/main" id="{01D87271-A6A4-9EB6-096C-5732C078EAE2}"/>
              </a:ext>
            </a:extLst>
          </p:cNvPr>
          <p:cNvCxnSpPr/>
          <p:nvPr/>
        </p:nvCxnSpPr>
        <p:spPr>
          <a:xfrm>
            <a:off x="8544544" y="3274875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Conector recto de flecha 2097">
            <a:extLst>
              <a:ext uri="{FF2B5EF4-FFF2-40B4-BE49-F238E27FC236}">
                <a16:creationId xmlns:a16="http://schemas.microsoft.com/office/drawing/2014/main" id="{7F956229-6D9E-C4D2-EBA3-B10D9BEED24E}"/>
              </a:ext>
            </a:extLst>
          </p:cNvPr>
          <p:cNvCxnSpPr/>
          <p:nvPr/>
        </p:nvCxnSpPr>
        <p:spPr>
          <a:xfrm>
            <a:off x="8536717" y="3865140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Conector recto de flecha 2098">
            <a:extLst>
              <a:ext uri="{FF2B5EF4-FFF2-40B4-BE49-F238E27FC236}">
                <a16:creationId xmlns:a16="http://schemas.microsoft.com/office/drawing/2014/main" id="{C1FAFF27-C9AE-F069-A856-F7E009F1BE5D}"/>
              </a:ext>
            </a:extLst>
          </p:cNvPr>
          <p:cNvCxnSpPr/>
          <p:nvPr/>
        </p:nvCxnSpPr>
        <p:spPr>
          <a:xfrm>
            <a:off x="9175521" y="2762023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Conector recto de flecha 2099">
            <a:extLst>
              <a:ext uri="{FF2B5EF4-FFF2-40B4-BE49-F238E27FC236}">
                <a16:creationId xmlns:a16="http://schemas.microsoft.com/office/drawing/2014/main" id="{975D6C84-CCC5-C698-2863-7DB2EF532700}"/>
              </a:ext>
            </a:extLst>
          </p:cNvPr>
          <p:cNvCxnSpPr/>
          <p:nvPr/>
        </p:nvCxnSpPr>
        <p:spPr>
          <a:xfrm>
            <a:off x="9178742" y="3269409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Conector recto de flecha 2100">
            <a:extLst>
              <a:ext uri="{FF2B5EF4-FFF2-40B4-BE49-F238E27FC236}">
                <a16:creationId xmlns:a16="http://schemas.microsoft.com/office/drawing/2014/main" id="{0922DB0F-F558-45F1-2956-D254284FD923}"/>
              </a:ext>
            </a:extLst>
          </p:cNvPr>
          <p:cNvCxnSpPr/>
          <p:nvPr/>
        </p:nvCxnSpPr>
        <p:spPr>
          <a:xfrm>
            <a:off x="9170915" y="3859674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Conector recto de flecha 2101">
            <a:extLst>
              <a:ext uri="{FF2B5EF4-FFF2-40B4-BE49-F238E27FC236}">
                <a16:creationId xmlns:a16="http://schemas.microsoft.com/office/drawing/2014/main" id="{E435C3B3-469B-74F4-F60B-7E9A6D46F687}"/>
              </a:ext>
            </a:extLst>
          </p:cNvPr>
          <p:cNvCxnSpPr/>
          <p:nvPr/>
        </p:nvCxnSpPr>
        <p:spPr>
          <a:xfrm>
            <a:off x="10581238" y="2785669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Conector recto de flecha 2102">
            <a:extLst>
              <a:ext uri="{FF2B5EF4-FFF2-40B4-BE49-F238E27FC236}">
                <a16:creationId xmlns:a16="http://schemas.microsoft.com/office/drawing/2014/main" id="{D312B0F3-E74B-163F-7862-192C02BB1749}"/>
              </a:ext>
            </a:extLst>
          </p:cNvPr>
          <p:cNvCxnSpPr/>
          <p:nvPr/>
        </p:nvCxnSpPr>
        <p:spPr>
          <a:xfrm>
            <a:off x="10584459" y="3293055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Conector recto de flecha 2103">
            <a:extLst>
              <a:ext uri="{FF2B5EF4-FFF2-40B4-BE49-F238E27FC236}">
                <a16:creationId xmlns:a16="http://schemas.microsoft.com/office/drawing/2014/main" id="{898F997D-A2C2-2824-8E64-3F654127B320}"/>
              </a:ext>
            </a:extLst>
          </p:cNvPr>
          <p:cNvCxnSpPr/>
          <p:nvPr/>
        </p:nvCxnSpPr>
        <p:spPr>
          <a:xfrm>
            <a:off x="10576632" y="3883320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5" name="Rectángulo: esquinas redondeadas 2104">
            <a:extLst>
              <a:ext uri="{FF2B5EF4-FFF2-40B4-BE49-F238E27FC236}">
                <a16:creationId xmlns:a16="http://schemas.microsoft.com/office/drawing/2014/main" id="{7ECB133D-A4B6-3C88-EB06-3B070831D9CF}"/>
              </a:ext>
            </a:extLst>
          </p:cNvPr>
          <p:cNvSpPr/>
          <p:nvPr/>
        </p:nvSpPr>
        <p:spPr>
          <a:xfrm>
            <a:off x="183466" y="1537537"/>
            <a:ext cx="11740127" cy="3317488"/>
          </a:xfrm>
          <a:prstGeom prst="roundRect">
            <a:avLst/>
          </a:prstGeom>
          <a:noFill/>
          <a:ln w="317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771E20A-328B-68F4-342F-89D2EAFA5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84" y="365125"/>
            <a:ext cx="10515600" cy="1325563"/>
          </a:xfrm>
        </p:spPr>
        <p:txBody>
          <a:bodyPr/>
          <a:lstStyle/>
          <a:p>
            <a:r>
              <a:rPr lang="es-CL" dirty="0"/>
              <a:t>Arquitectura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A5F948A4-EDBA-3305-561D-6A0A0601F57E}"/>
                  </a:ext>
                </a:extLst>
              </p:cNvPr>
              <p:cNvSpPr txBox="1"/>
              <p:nvPr/>
            </p:nvSpPr>
            <p:spPr>
              <a:xfrm>
                <a:off x="11430185" y="2987053"/>
                <a:ext cx="402803" cy="417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A5F948A4-EDBA-3305-561D-6A0A0601F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185" y="2987053"/>
                <a:ext cx="402803" cy="417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brir llave 37">
            <a:extLst>
              <a:ext uri="{FF2B5EF4-FFF2-40B4-BE49-F238E27FC236}">
                <a16:creationId xmlns:a16="http://schemas.microsoft.com/office/drawing/2014/main" id="{985D5AB7-2E79-D2C7-6C27-DCF2E9E5DDDE}"/>
              </a:ext>
            </a:extLst>
          </p:cNvPr>
          <p:cNvSpPr/>
          <p:nvPr/>
        </p:nvSpPr>
        <p:spPr>
          <a:xfrm rot="5400000">
            <a:off x="11179700" y="1956021"/>
            <a:ext cx="277703" cy="894015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8A93D5F-EB09-2D57-9AE6-3716EC3A95F4}"/>
              </a:ext>
            </a:extLst>
          </p:cNvPr>
          <p:cNvSpPr txBox="1"/>
          <p:nvPr/>
        </p:nvSpPr>
        <p:spPr>
          <a:xfrm>
            <a:off x="10983177" y="1792766"/>
            <a:ext cx="89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latin typeface="Century Gothic" panose="020B0502020202020204" pitchFamily="34" charset="0"/>
              </a:rPr>
              <a:t>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8E53FFF3-AF70-1B2E-88E2-6519B707CBE6}"/>
                  </a:ext>
                </a:extLst>
              </p:cNvPr>
              <p:cNvSpPr txBox="1"/>
              <p:nvPr/>
            </p:nvSpPr>
            <p:spPr>
              <a:xfrm>
                <a:off x="3067437" y="5740959"/>
                <a:ext cx="2864887" cy="446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CL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s-CL" b="0" i="0" smtClean="0">
                                <a:latin typeface="Cambria Math" panose="02040503050406030204" pitchFamily="18" charset="0"/>
                              </a:rPr>
                              <m:t>𝐴𝑐𝑐𝑖𝑑𝑒𝑛𝑡𝑒</m:t>
                            </m:r>
                            <m:sSub>
                              <m:sSubPr>
                                <m:ctrlP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s-C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b="0" i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CL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CL" b="0" i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s-CL" b="0" i="0" smtClean="0">
                                <a:latin typeface="Cambria Math" panose="02040503050406030204" pitchFamily="18" charset="0"/>
                              </a:rPr>
                              <m:t>𝐺𝑟𝑎𝑣𝑒𝑑𝑎</m:t>
                            </m:r>
                            <m:sSub>
                              <m:sSubPr>
                                <m:ctrlP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b="0" i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s-C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b="0" i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CL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CL" b="0" i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𝐴𝑐𝑐𝑖𝑑𝑒𝑛𝑡𝑒</m:t>
                        </m:r>
                        <m:sSub>
                          <m:sSubPr>
                            <m:ctrlPr>
                              <a:rPr lang="es-C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  <m:sub>
                            <m:r>
                              <a:rPr lang="es-CL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dirty="0"/>
                  <a:t>=</a:t>
                </a:r>
              </a:p>
            </p:txBody>
          </p:sp>
        </mc:Choice>
        <mc:Fallback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8E53FFF3-AF70-1B2E-88E2-6519B707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437" y="5740959"/>
                <a:ext cx="2864887" cy="446854"/>
              </a:xfrm>
              <a:prstGeom prst="rect">
                <a:avLst/>
              </a:prstGeom>
              <a:blipFill>
                <a:blip r:embed="rId8"/>
                <a:stretch>
                  <a:fillRect l="-10638" t="-78082" r="-4043" b="-6301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brir llave 53">
            <a:extLst>
              <a:ext uri="{FF2B5EF4-FFF2-40B4-BE49-F238E27FC236}">
                <a16:creationId xmlns:a16="http://schemas.microsoft.com/office/drawing/2014/main" id="{16827D09-F657-8098-96F1-00046C2E5F61}"/>
              </a:ext>
            </a:extLst>
          </p:cNvPr>
          <p:cNvSpPr/>
          <p:nvPr/>
        </p:nvSpPr>
        <p:spPr>
          <a:xfrm>
            <a:off x="5968210" y="5238356"/>
            <a:ext cx="282492" cy="1368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4E1EA31A-102E-26BA-A5FD-1159AED5C1C8}"/>
                  </a:ext>
                </a:extLst>
              </p:cNvPr>
              <p:cNvSpPr txBox="1"/>
              <p:nvPr/>
            </p:nvSpPr>
            <p:spPr>
              <a:xfrm>
                <a:off x="6164876" y="5242683"/>
                <a:ext cx="12487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0% − 33%</m:t>
                      </m:r>
                    </m:oMath>
                  </m:oMathPara>
                </a14:m>
                <a:endParaRPr lang="es-CL" b="0" dirty="0"/>
              </a:p>
              <a:p>
                <a:endParaRPr lang="es-CL" dirty="0"/>
              </a:p>
            </p:txBody>
          </p:sp>
        </mc:Choice>
        <mc:Fallback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4E1EA31A-102E-26BA-A5FD-1159AED5C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876" y="5242683"/>
                <a:ext cx="1248740" cy="553998"/>
              </a:xfrm>
              <a:prstGeom prst="rect">
                <a:avLst/>
              </a:prstGeom>
              <a:blipFill>
                <a:blip r:embed="rId9"/>
                <a:stretch>
                  <a:fillRect l="-3415" r="-439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87EF6A51-6EF8-BCDB-6266-A2F301A53FD4}"/>
                  </a:ext>
                </a:extLst>
              </p:cNvPr>
              <p:cNvSpPr txBox="1"/>
              <p:nvPr/>
            </p:nvSpPr>
            <p:spPr>
              <a:xfrm>
                <a:off x="6140933" y="5747470"/>
                <a:ext cx="134812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4% − 66%</m:t>
                      </m:r>
                    </m:oMath>
                  </m:oMathPara>
                </a14:m>
                <a:endParaRPr lang="es-CL" b="0" dirty="0"/>
              </a:p>
              <a:p>
                <a:endParaRPr lang="es-CL" dirty="0"/>
              </a:p>
            </p:txBody>
          </p:sp>
        </mc:Choice>
        <mc:Fallback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87EF6A51-6EF8-BCDB-6266-A2F301A53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933" y="5747470"/>
                <a:ext cx="1348126" cy="553998"/>
              </a:xfrm>
              <a:prstGeom prst="rect">
                <a:avLst/>
              </a:prstGeom>
              <a:blipFill>
                <a:blip r:embed="rId10"/>
                <a:stretch>
                  <a:fillRect l="-3604" r="-450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9CF886DD-E1D0-C87B-39CF-A354F5EA2132}"/>
                  </a:ext>
                </a:extLst>
              </p:cNvPr>
              <p:cNvSpPr txBox="1"/>
              <p:nvPr/>
            </p:nvSpPr>
            <p:spPr>
              <a:xfrm>
                <a:off x="6141068" y="6303712"/>
                <a:ext cx="147636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7% − 100%</m:t>
                      </m:r>
                    </m:oMath>
                  </m:oMathPara>
                </a14:m>
                <a:endParaRPr lang="es-CL" b="0" dirty="0"/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9CF886DD-E1D0-C87B-39CF-A354F5EA2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068" y="6303712"/>
                <a:ext cx="1476366" cy="553998"/>
              </a:xfrm>
              <a:prstGeom prst="rect">
                <a:avLst/>
              </a:prstGeom>
              <a:blipFill>
                <a:blip r:embed="rId11"/>
                <a:stretch>
                  <a:fillRect l="-3419" t="-4545" r="-427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upo 62">
            <a:extLst>
              <a:ext uri="{FF2B5EF4-FFF2-40B4-BE49-F238E27FC236}">
                <a16:creationId xmlns:a16="http://schemas.microsoft.com/office/drawing/2014/main" id="{A4ED1936-8436-2C0F-E95B-0CE5B5648986}"/>
              </a:ext>
            </a:extLst>
          </p:cNvPr>
          <p:cNvGrpSpPr/>
          <p:nvPr/>
        </p:nvGrpSpPr>
        <p:grpSpPr>
          <a:xfrm>
            <a:off x="7721100" y="5058972"/>
            <a:ext cx="169860" cy="487347"/>
            <a:chOff x="7185313" y="2706463"/>
            <a:chExt cx="169860" cy="4873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" name="CuadroTexto 1024">
                  <a:extLst>
                    <a:ext uri="{FF2B5EF4-FFF2-40B4-BE49-F238E27FC236}">
                      <a16:creationId xmlns:a16="http://schemas.microsoft.com/office/drawing/2014/main" id="{D4815A44-A64D-7594-8160-B2EEB0ED9C4E}"/>
                    </a:ext>
                  </a:extLst>
                </p:cNvPr>
                <p:cNvSpPr txBox="1"/>
                <p:nvPr/>
              </p:nvSpPr>
              <p:spPr>
                <a:xfrm>
                  <a:off x="7217454" y="2706463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25" name="CuadroTexto 1024">
                  <a:extLst>
                    <a:ext uri="{FF2B5EF4-FFF2-40B4-BE49-F238E27FC236}">
                      <a16:creationId xmlns:a16="http://schemas.microsoft.com/office/drawing/2014/main" id="{D4815A44-A64D-7594-8160-B2EEB0ED9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7454" y="2706463"/>
                  <a:ext cx="117020" cy="184666"/>
                </a:xfrm>
                <a:prstGeom prst="rect">
                  <a:avLst/>
                </a:prstGeom>
                <a:blipFill>
                  <a:blip r:embed="rId12"/>
                  <a:stretch>
                    <a:fillRect l="-31579" r="-36842" b="-666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6" name="CuadroTexto 1025">
                  <a:extLst>
                    <a:ext uri="{FF2B5EF4-FFF2-40B4-BE49-F238E27FC236}">
                      <a16:creationId xmlns:a16="http://schemas.microsoft.com/office/drawing/2014/main" id="{5DD3BC7F-B8B8-94BD-A624-C66399909D42}"/>
                    </a:ext>
                  </a:extLst>
                </p:cNvPr>
                <p:cNvSpPr txBox="1"/>
                <p:nvPr/>
              </p:nvSpPr>
              <p:spPr>
                <a:xfrm>
                  <a:off x="7218044" y="2850700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26" name="CuadroTexto 1025">
                  <a:extLst>
                    <a:ext uri="{FF2B5EF4-FFF2-40B4-BE49-F238E27FC236}">
                      <a16:creationId xmlns:a16="http://schemas.microsoft.com/office/drawing/2014/main" id="{5DD3BC7F-B8B8-94BD-A624-C66399909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8044" y="2850700"/>
                  <a:ext cx="117020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31579" r="-36842" b="-666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CuadroTexto 1026">
                  <a:extLst>
                    <a:ext uri="{FF2B5EF4-FFF2-40B4-BE49-F238E27FC236}">
                      <a16:creationId xmlns:a16="http://schemas.microsoft.com/office/drawing/2014/main" id="{D166014B-A390-2C2D-A919-AEAAED2CC221}"/>
                    </a:ext>
                  </a:extLst>
                </p:cNvPr>
                <p:cNvSpPr txBox="1"/>
                <p:nvPr/>
              </p:nvSpPr>
              <p:spPr>
                <a:xfrm>
                  <a:off x="7219234" y="3009144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27" name="CuadroTexto 1026">
                  <a:extLst>
                    <a:ext uri="{FF2B5EF4-FFF2-40B4-BE49-F238E27FC236}">
                      <a16:creationId xmlns:a16="http://schemas.microsoft.com/office/drawing/2014/main" id="{D166014B-A390-2C2D-A919-AEAAED2CC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234" y="3009144"/>
                  <a:ext cx="117020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30000" r="-30000" b="-666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8" name="Abrir corchete 1027">
              <a:extLst>
                <a:ext uri="{FF2B5EF4-FFF2-40B4-BE49-F238E27FC236}">
                  <a16:creationId xmlns:a16="http://schemas.microsoft.com/office/drawing/2014/main" id="{C408FEC7-3324-B5DC-165A-830617D01A7F}"/>
                </a:ext>
              </a:extLst>
            </p:cNvPr>
            <p:cNvSpPr/>
            <p:nvPr/>
          </p:nvSpPr>
          <p:spPr>
            <a:xfrm>
              <a:off x="7185313" y="2733807"/>
              <a:ext cx="53975" cy="43200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9" name="Abrir corchete 1028">
              <a:extLst>
                <a:ext uri="{FF2B5EF4-FFF2-40B4-BE49-F238E27FC236}">
                  <a16:creationId xmlns:a16="http://schemas.microsoft.com/office/drawing/2014/main" id="{7278FB63-EE9B-5B45-EB9A-5E04D7475677}"/>
                </a:ext>
              </a:extLst>
            </p:cNvPr>
            <p:cNvSpPr/>
            <p:nvPr/>
          </p:nvSpPr>
          <p:spPr>
            <a:xfrm flipH="1">
              <a:off x="7301198" y="2734594"/>
              <a:ext cx="53975" cy="43200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1030" name="Grupo 1029">
            <a:extLst>
              <a:ext uri="{FF2B5EF4-FFF2-40B4-BE49-F238E27FC236}">
                <a16:creationId xmlns:a16="http://schemas.microsoft.com/office/drawing/2014/main" id="{BC852327-180F-4D94-6F7C-1921D32DBE05}"/>
              </a:ext>
            </a:extLst>
          </p:cNvPr>
          <p:cNvGrpSpPr/>
          <p:nvPr/>
        </p:nvGrpSpPr>
        <p:grpSpPr>
          <a:xfrm>
            <a:off x="7731046" y="5628328"/>
            <a:ext cx="169860" cy="455599"/>
            <a:chOff x="7705652" y="2732167"/>
            <a:chExt cx="169860" cy="455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2" name="CuadroTexto 1031">
                  <a:extLst>
                    <a:ext uri="{FF2B5EF4-FFF2-40B4-BE49-F238E27FC236}">
                      <a16:creationId xmlns:a16="http://schemas.microsoft.com/office/drawing/2014/main" id="{352EBF67-A051-CA3C-022E-D7BC8012BC51}"/>
                    </a:ext>
                  </a:extLst>
                </p:cNvPr>
                <p:cNvSpPr txBox="1"/>
                <p:nvPr/>
              </p:nvSpPr>
              <p:spPr>
                <a:xfrm>
                  <a:off x="7731824" y="2858863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32" name="CuadroTexto 1031">
                  <a:extLst>
                    <a:ext uri="{FF2B5EF4-FFF2-40B4-BE49-F238E27FC236}">
                      <a16:creationId xmlns:a16="http://schemas.microsoft.com/office/drawing/2014/main" id="{352EBF67-A051-CA3C-022E-D7BC8012B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824" y="2858863"/>
                  <a:ext cx="117020" cy="184666"/>
                </a:xfrm>
                <a:prstGeom prst="rect">
                  <a:avLst/>
                </a:prstGeom>
                <a:blipFill>
                  <a:blip r:embed="rId12"/>
                  <a:stretch>
                    <a:fillRect l="-31579" r="-36842" b="-3226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4" name="CuadroTexto 1033">
                  <a:extLst>
                    <a:ext uri="{FF2B5EF4-FFF2-40B4-BE49-F238E27FC236}">
                      <a16:creationId xmlns:a16="http://schemas.microsoft.com/office/drawing/2014/main" id="{8261A99C-6117-6C5E-321F-51CC7AF087B5}"/>
                    </a:ext>
                  </a:extLst>
                </p:cNvPr>
                <p:cNvSpPr txBox="1"/>
                <p:nvPr/>
              </p:nvSpPr>
              <p:spPr>
                <a:xfrm>
                  <a:off x="7732414" y="3003100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34" name="CuadroTexto 1033">
                  <a:extLst>
                    <a:ext uri="{FF2B5EF4-FFF2-40B4-BE49-F238E27FC236}">
                      <a16:creationId xmlns:a16="http://schemas.microsoft.com/office/drawing/2014/main" id="{8261A99C-6117-6C5E-321F-51CC7AF087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2414" y="3003100"/>
                  <a:ext cx="117020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31579" r="-36842" b="-666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6" name="CuadroTexto 1035">
                  <a:extLst>
                    <a:ext uri="{FF2B5EF4-FFF2-40B4-BE49-F238E27FC236}">
                      <a16:creationId xmlns:a16="http://schemas.microsoft.com/office/drawing/2014/main" id="{2E024348-80BD-D4F8-ED64-C294623A2EBC}"/>
                    </a:ext>
                  </a:extLst>
                </p:cNvPr>
                <p:cNvSpPr txBox="1"/>
                <p:nvPr/>
              </p:nvSpPr>
              <p:spPr>
                <a:xfrm>
                  <a:off x="7730044" y="2732167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36" name="CuadroTexto 1035">
                  <a:extLst>
                    <a:ext uri="{FF2B5EF4-FFF2-40B4-BE49-F238E27FC236}">
                      <a16:creationId xmlns:a16="http://schemas.microsoft.com/office/drawing/2014/main" id="{2E024348-80BD-D4F8-ED64-C294623A2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0044" y="2732167"/>
                  <a:ext cx="117020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30000" r="-30000" b="-666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8" name="Abrir corchete 1037">
              <a:extLst>
                <a:ext uri="{FF2B5EF4-FFF2-40B4-BE49-F238E27FC236}">
                  <a16:creationId xmlns:a16="http://schemas.microsoft.com/office/drawing/2014/main" id="{A145EA44-D216-AED3-15D3-1B4B511B48DA}"/>
                </a:ext>
              </a:extLst>
            </p:cNvPr>
            <p:cNvSpPr/>
            <p:nvPr/>
          </p:nvSpPr>
          <p:spPr>
            <a:xfrm>
              <a:off x="7705652" y="2742347"/>
              <a:ext cx="53975" cy="43200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9" name="Abrir corchete 1038">
              <a:extLst>
                <a:ext uri="{FF2B5EF4-FFF2-40B4-BE49-F238E27FC236}">
                  <a16:creationId xmlns:a16="http://schemas.microsoft.com/office/drawing/2014/main" id="{2986C626-5B67-2F43-DFB1-FEE613DEAEB3}"/>
                </a:ext>
              </a:extLst>
            </p:cNvPr>
            <p:cNvSpPr/>
            <p:nvPr/>
          </p:nvSpPr>
          <p:spPr>
            <a:xfrm flipH="1">
              <a:off x="7821537" y="2743134"/>
              <a:ext cx="53975" cy="43200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1040" name="Grupo 1039">
            <a:extLst>
              <a:ext uri="{FF2B5EF4-FFF2-40B4-BE49-F238E27FC236}">
                <a16:creationId xmlns:a16="http://schemas.microsoft.com/office/drawing/2014/main" id="{9703FDA7-3774-57D9-AE2E-965F33CE79D5}"/>
              </a:ext>
            </a:extLst>
          </p:cNvPr>
          <p:cNvGrpSpPr/>
          <p:nvPr/>
        </p:nvGrpSpPr>
        <p:grpSpPr>
          <a:xfrm>
            <a:off x="7728501" y="6265003"/>
            <a:ext cx="169860" cy="449535"/>
            <a:chOff x="7982409" y="2743731"/>
            <a:chExt cx="169860" cy="4495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1" name="CuadroTexto 1040">
                  <a:extLst>
                    <a:ext uri="{FF2B5EF4-FFF2-40B4-BE49-F238E27FC236}">
                      <a16:creationId xmlns:a16="http://schemas.microsoft.com/office/drawing/2014/main" id="{3E1F71E1-F723-95F0-DEB1-549704F42B63}"/>
                    </a:ext>
                  </a:extLst>
                </p:cNvPr>
                <p:cNvSpPr txBox="1"/>
                <p:nvPr/>
              </p:nvSpPr>
              <p:spPr>
                <a:xfrm>
                  <a:off x="8012018" y="3008600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41" name="CuadroTexto 1040">
                  <a:extLst>
                    <a:ext uri="{FF2B5EF4-FFF2-40B4-BE49-F238E27FC236}">
                      <a16:creationId xmlns:a16="http://schemas.microsoft.com/office/drawing/2014/main" id="{3E1F71E1-F723-95F0-DEB1-549704F42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018" y="3008600"/>
                  <a:ext cx="117020" cy="184666"/>
                </a:xfrm>
                <a:prstGeom prst="rect">
                  <a:avLst/>
                </a:prstGeom>
                <a:blipFill>
                  <a:blip r:embed="rId12"/>
                  <a:stretch>
                    <a:fillRect l="-31579" r="-36842" b="-3226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3" name="CuadroTexto 1042">
                  <a:extLst>
                    <a:ext uri="{FF2B5EF4-FFF2-40B4-BE49-F238E27FC236}">
                      <a16:creationId xmlns:a16="http://schemas.microsoft.com/office/drawing/2014/main" id="{53FAFF35-F36A-ACEF-F7E2-1329FBB0FD2D}"/>
                    </a:ext>
                  </a:extLst>
                </p:cNvPr>
                <p:cNvSpPr txBox="1"/>
                <p:nvPr/>
              </p:nvSpPr>
              <p:spPr>
                <a:xfrm>
                  <a:off x="8007868" y="2743731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43" name="CuadroTexto 1042">
                  <a:extLst>
                    <a:ext uri="{FF2B5EF4-FFF2-40B4-BE49-F238E27FC236}">
                      <a16:creationId xmlns:a16="http://schemas.microsoft.com/office/drawing/2014/main" id="{53FAFF35-F36A-ACEF-F7E2-1329FBB0F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7868" y="2743731"/>
                  <a:ext cx="117020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31579" r="-36842" b="-666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4" name="CuadroTexto 1043">
                  <a:extLst>
                    <a:ext uri="{FF2B5EF4-FFF2-40B4-BE49-F238E27FC236}">
                      <a16:creationId xmlns:a16="http://schemas.microsoft.com/office/drawing/2014/main" id="{34735570-E100-218E-2434-BF0DB3AB502E}"/>
                    </a:ext>
                  </a:extLst>
                </p:cNvPr>
                <p:cNvSpPr txBox="1"/>
                <p:nvPr/>
              </p:nvSpPr>
              <p:spPr>
                <a:xfrm>
                  <a:off x="8010238" y="2881904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44" name="CuadroTexto 1043">
                  <a:extLst>
                    <a:ext uri="{FF2B5EF4-FFF2-40B4-BE49-F238E27FC236}">
                      <a16:creationId xmlns:a16="http://schemas.microsoft.com/office/drawing/2014/main" id="{34735570-E100-218E-2434-BF0DB3AB50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0238" y="2881904"/>
                  <a:ext cx="117020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31579" r="-36842" b="-666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5" name="Abrir corchete 1044">
              <a:extLst>
                <a:ext uri="{FF2B5EF4-FFF2-40B4-BE49-F238E27FC236}">
                  <a16:creationId xmlns:a16="http://schemas.microsoft.com/office/drawing/2014/main" id="{66D7E657-FA17-95E0-157F-70AF8804E19D}"/>
                </a:ext>
              </a:extLst>
            </p:cNvPr>
            <p:cNvSpPr/>
            <p:nvPr/>
          </p:nvSpPr>
          <p:spPr>
            <a:xfrm>
              <a:off x="7982409" y="2750164"/>
              <a:ext cx="53975" cy="43200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6" name="Abrir corchete 1045">
              <a:extLst>
                <a:ext uri="{FF2B5EF4-FFF2-40B4-BE49-F238E27FC236}">
                  <a16:creationId xmlns:a16="http://schemas.microsoft.com/office/drawing/2014/main" id="{86E8EEF2-EA27-554F-C496-ECBFC14A0C2B}"/>
                </a:ext>
              </a:extLst>
            </p:cNvPr>
            <p:cNvSpPr/>
            <p:nvPr/>
          </p:nvSpPr>
          <p:spPr>
            <a:xfrm flipH="1">
              <a:off x="8098294" y="2750951"/>
              <a:ext cx="53975" cy="43200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308649426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81BC0-5427-4758-463F-28B49B1E1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9074BA7A-19C4-D9F6-E868-4CEF1CC3FC55}"/>
              </a:ext>
            </a:extLst>
          </p:cNvPr>
          <p:cNvGrpSpPr/>
          <p:nvPr/>
        </p:nvGrpSpPr>
        <p:grpSpPr>
          <a:xfrm>
            <a:off x="2793262" y="-5679366"/>
            <a:ext cx="5677194" cy="18689378"/>
            <a:chOff x="1581993" y="-13008468"/>
            <a:chExt cx="6172923" cy="20100210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E51AEA46-9765-DA3E-FB92-6F6B848FAEBB}"/>
                </a:ext>
              </a:extLst>
            </p:cNvPr>
            <p:cNvGrpSpPr/>
            <p:nvPr/>
          </p:nvGrpSpPr>
          <p:grpSpPr>
            <a:xfrm>
              <a:off x="1581996" y="-13008468"/>
              <a:ext cx="6172920" cy="15639617"/>
              <a:chOff x="3777134" y="2298265"/>
              <a:chExt cx="7996625" cy="18932638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85CE017B-56FD-1632-795C-A2CF16C36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77134" y="2298265"/>
                <a:ext cx="7975289" cy="6858001"/>
              </a:xfrm>
              <a:prstGeom prst="rect">
                <a:avLst/>
              </a:prstGeom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46A2643F-3DD5-ABCA-7E53-9AE5F8AA0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7136" y="9156266"/>
                <a:ext cx="7996623" cy="5776332"/>
              </a:xfrm>
              <a:prstGeom prst="rect">
                <a:avLst/>
              </a:prstGeom>
            </p:spPr>
          </p:pic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CFA90F97-B6BD-052A-16BF-C6B07F020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7137" y="14855734"/>
                <a:ext cx="7995738" cy="6375169"/>
              </a:xfrm>
              <a:prstGeom prst="rect">
                <a:avLst/>
              </a:prstGeom>
            </p:spPr>
          </p:pic>
        </p:grp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304C5153-CC75-1727-DBB1-B23744B70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1996" y="2627794"/>
              <a:ext cx="6172234" cy="1433209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5E1DB462-9020-57F4-6FFE-919E88619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1993" y="4058403"/>
              <a:ext cx="6172234" cy="3033339"/>
            </a:xfrm>
            <a:prstGeom prst="rect">
              <a:avLst/>
            </a:prstGeom>
          </p:spPr>
        </p:pic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1D21BFD-2085-8B9D-0FDC-C256FC89FF52}"/>
              </a:ext>
            </a:extLst>
          </p:cNvPr>
          <p:cNvSpPr/>
          <p:nvPr/>
        </p:nvSpPr>
        <p:spPr>
          <a:xfrm>
            <a:off x="2575933" y="6632439"/>
            <a:ext cx="6915492" cy="9253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E2A7256-40FB-8213-A7AC-A343E1A500B0}"/>
              </a:ext>
            </a:extLst>
          </p:cNvPr>
          <p:cNvSpPr/>
          <p:nvPr/>
        </p:nvSpPr>
        <p:spPr>
          <a:xfrm>
            <a:off x="2728333" y="-188685"/>
            <a:ext cx="6915492" cy="119426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5CC9056-1557-3739-AF3F-A66060C9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38" y="-26365"/>
            <a:ext cx="10515600" cy="1325563"/>
          </a:xfrm>
        </p:spPr>
        <p:txBody>
          <a:bodyPr/>
          <a:lstStyle/>
          <a:p>
            <a:r>
              <a:rPr lang="es-CL" dirty="0"/>
              <a:t>Sobre </a:t>
            </a:r>
            <a:r>
              <a:rPr lang="es-CL" dirty="0" err="1"/>
              <a:t>GraphSAGE</a:t>
            </a:r>
            <a:endParaRPr lang="es-C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06B2143-88F8-A888-65B8-5AD96AA9221A}"/>
              </a:ext>
            </a:extLst>
          </p:cNvPr>
          <p:cNvSpPr/>
          <p:nvPr/>
        </p:nvSpPr>
        <p:spPr>
          <a:xfrm>
            <a:off x="1961070" y="968175"/>
            <a:ext cx="6915492" cy="306531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40AF251-37CF-E393-B305-89D837D20C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410"/>
          <a:stretch>
            <a:fillRect/>
          </a:stretch>
        </p:blipFill>
        <p:spPr>
          <a:xfrm>
            <a:off x="2793262" y="1084065"/>
            <a:ext cx="5730673" cy="23513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9D9965DC-48A2-75C2-3CE9-C1B0F132A91A}"/>
                  </a:ext>
                </a:extLst>
              </p:cNvPr>
              <p:cNvSpPr txBox="1"/>
              <p:nvPr/>
            </p:nvSpPr>
            <p:spPr>
              <a:xfrm>
                <a:off x="5305924" y="3392505"/>
                <a:ext cx="65242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8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s-CL" sz="3200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9D9965DC-48A2-75C2-3CE9-C1B0F132A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924" y="3392505"/>
                <a:ext cx="652422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685877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BC02EABA-936D-1D35-416E-9E2191A4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38" y="58681"/>
            <a:ext cx="10515600" cy="1325563"/>
          </a:xfrm>
        </p:spPr>
        <p:txBody>
          <a:bodyPr/>
          <a:lstStyle/>
          <a:p>
            <a:r>
              <a:rPr lang="es-CL" dirty="0"/>
              <a:t>Modelo a nivel de código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D239F52C-0200-A050-4053-BD478B044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8" y="1384244"/>
            <a:ext cx="5915016" cy="4871190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1DB1DE0D-D006-0CD7-9943-F2CC7F1CA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86" y="1384244"/>
            <a:ext cx="5715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6777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1073</TotalTime>
  <Words>336</Words>
  <Application>Microsoft Office PowerPoint</Application>
  <PresentationFormat>Panorámica</PresentationFormat>
  <Paragraphs>78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Century Gothic</vt:lpstr>
      <vt:lpstr>Office Theme</vt:lpstr>
      <vt:lpstr>Facultad de Computación IIC3641 - GML</vt:lpstr>
      <vt:lpstr>Motivación</vt:lpstr>
      <vt:lpstr>Estado del arte</vt:lpstr>
      <vt:lpstr>Nuestro proyecto</vt:lpstr>
      <vt:lpstr>Dataset (Nodos)</vt:lpstr>
      <vt:lpstr>Dataset (Aristas)</vt:lpstr>
      <vt:lpstr>Arquitectura</vt:lpstr>
      <vt:lpstr>Sobre GraphSAGE</vt:lpstr>
      <vt:lpstr>Modelo a nivel de código</vt:lpstr>
      <vt:lpstr>Nivel de severidad</vt:lpstr>
      <vt:lpstr>Entrenamiento</vt:lpstr>
      <vt:lpstr>Resultados</vt:lpstr>
      <vt:lpstr>Predicción del modelo</vt:lpstr>
      <vt:lpstr>Comparación con GraphSAGE - GAT</vt:lpstr>
      <vt:lpstr>Próximos Contribuciones</vt:lpstr>
      <vt:lpstr>Referencias:</vt:lpstr>
      <vt:lpstr>Para Pablo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Facultad de Computación IIC3641 - GML</dc:title>
  <dc:creator>Maximiliano Marcus Morya Pisfil Muñoz</dc:creator>
  <cp:lastModifiedBy>Maximiliano Marcus Morya Pisfil Muñoz</cp:lastModifiedBy>
  <cp:revision>6</cp:revision>
  <dcterms:created xsi:type="dcterms:W3CDTF">2025-10-25T16:07:34Z</dcterms:created>
  <dcterms:modified xsi:type="dcterms:W3CDTF">2025-11-23T15:49:48Z</dcterms:modified>
</cp:coreProperties>
</file>